
<file path=[Content_Types].xml><?xml version="1.0" encoding="utf-8"?>
<Types xmlns="http://schemas.openxmlformats.org/package/2006/content-types">
  <Default Extension="00D58180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31"/>
  </p:notesMasterIdLst>
  <p:sldIdLst>
    <p:sldId id="282" r:id="rId5"/>
    <p:sldId id="3061" r:id="rId6"/>
    <p:sldId id="3062" r:id="rId7"/>
    <p:sldId id="3064" r:id="rId8"/>
    <p:sldId id="3063" r:id="rId9"/>
    <p:sldId id="439" r:id="rId10"/>
    <p:sldId id="13174" r:id="rId11"/>
    <p:sldId id="13184" r:id="rId12"/>
    <p:sldId id="440" r:id="rId13"/>
    <p:sldId id="3065" r:id="rId14"/>
    <p:sldId id="13187" r:id="rId15"/>
    <p:sldId id="13188" r:id="rId16"/>
    <p:sldId id="13193" r:id="rId17"/>
    <p:sldId id="13186" r:id="rId18"/>
    <p:sldId id="13191" r:id="rId19"/>
    <p:sldId id="13189" r:id="rId20"/>
    <p:sldId id="13192" r:id="rId21"/>
    <p:sldId id="13190" r:id="rId22"/>
    <p:sldId id="13185" r:id="rId23"/>
    <p:sldId id="3069" r:id="rId24"/>
    <p:sldId id="3066" r:id="rId25"/>
    <p:sldId id="3067" r:id="rId26"/>
    <p:sldId id="3068" r:id="rId27"/>
    <p:sldId id="13195" r:id="rId28"/>
    <p:sldId id="3060" r:id="rId29"/>
    <p:sldId id="13194" r:id="rId3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AE9"/>
    <a:srgbClr val="E1DA83"/>
    <a:srgbClr val="0BA93F"/>
    <a:srgbClr val="70B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1F8B5B-6512-4748-9F8E-6A07D3ABE52C}" v="246" dt="2022-11-17T15:32:42.5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499" autoAdjust="0"/>
  </p:normalViewPr>
  <p:slideViewPr>
    <p:cSldViewPr snapToGrid="0" snapToObjects="1">
      <p:cViewPr varScale="1">
        <p:scale>
          <a:sx n="126" d="100"/>
          <a:sy n="126" d="100"/>
        </p:scale>
        <p:origin x="30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1E1F8B5B-6512-4748-9F8E-6A07D3ABE52C}"/>
    <pc:docChg chg="undo custSel addSld delSld modSld sldOrd">
      <pc:chgData name="Lucas Jellema" userId="7e183fbb-84e0-44b3-9b03-0792bc8d162b" providerId="ADAL" clId="{1E1F8B5B-6512-4748-9F8E-6A07D3ABE52C}" dt="2022-11-17T15:35:12.139" v="5928" actId="20577"/>
      <pc:docMkLst>
        <pc:docMk/>
      </pc:docMkLst>
      <pc:sldChg chg="addSp delSp modSp mod">
        <pc:chgData name="Lucas Jellema" userId="7e183fbb-84e0-44b3-9b03-0792bc8d162b" providerId="ADAL" clId="{1E1F8B5B-6512-4748-9F8E-6A07D3ABE52C}" dt="2022-11-06T18:11:36.002" v="4290" actId="20577"/>
        <pc:sldMkLst>
          <pc:docMk/>
          <pc:sldMk cId="213951777" sldId="282"/>
        </pc:sldMkLst>
        <pc:spChg chg="mod">
          <ac:chgData name="Lucas Jellema" userId="7e183fbb-84e0-44b3-9b03-0792bc8d162b" providerId="ADAL" clId="{1E1F8B5B-6512-4748-9F8E-6A07D3ABE52C}" dt="2022-11-06T18:11:36.002" v="4290" actId="20577"/>
          <ac:spMkLst>
            <pc:docMk/>
            <pc:sldMk cId="213951777" sldId="282"/>
            <ac:spMk id="5" creationId="{00000000-0000-0000-0000-000000000000}"/>
          </ac:spMkLst>
        </pc:spChg>
        <pc:spChg chg="mod">
          <ac:chgData name="Lucas Jellema" userId="7e183fbb-84e0-44b3-9b03-0792bc8d162b" providerId="ADAL" clId="{1E1F8B5B-6512-4748-9F8E-6A07D3ABE52C}" dt="2022-11-06T15:18:28.347" v="11" actId="20577"/>
          <ac:spMkLst>
            <pc:docMk/>
            <pc:sldMk cId="213951777" sldId="282"/>
            <ac:spMk id="10" creationId="{A0C4BE3A-27A7-43DA-9103-D8C14FA49359}"/>
          </ac:spMkLst>
        </pc:spChg>
        <pc:grpChg chg="del">
          <ac:chgData name="Lucas Jellema" userId="7e183fbb-84e0-44b3-9b03-0792bc8d162b" providerId="ADAL" clId="{1E1F8B5B-6512-4748-9F8E-6A07D3ABE52C}" dt="2022-11-06T15:18:20.453" v="0" actId="478"/>
          <ac:grpSpMkLst>
            <pc:docMk/>
            <pc:sldMk cId="213951777" sldId="282"/>
            <ac:grpSpMk id="17" creationId="{3DA3E84C-C499-4842-A5AD-723CCEA5CAAA}"/>
          </ac:grpSpMkLst>
        </pc:grpChg>
        <pc:picChg chg="add mod">
          <ac:chgData name="Lucas Jellema" userId="7e183fbb-84e0-44b3-9b03-0792bc8d162b" providerId="ADAL" clId="{1E1F8B5B-6512-4748-9F8E-6A07D3ABE52C}" dt="2022-11-06T15:23:15.861" v="462" actId="1076"/>
          <ac:picMkLst>
            <pc:docMk/>
            <pc:sldMk cId="213951777" sldId="282"/>
            <ac:picMk id="2" creationId="{DDFF5494-F972-5888-53E6-4D61B0210423}"/>
          </ac:picMkLst>
        </pc:picChg>
        <pc:picChg chg="del">
          <ac:chgData name="Lucas Jellema" userId="7e183fbb-84e0-44b3-9b03-0792bc8d162b" providerId="ADAL" clId="{1E1F8B5B-6512-4748-9F8E-6A07D3ABE52C}" dt="2022-11-06T15:18:20.453" v="0" actId="478"/>
          <ac:picMkLst>
            <pc:docMk/>
            <pc:sldMk cId="213951777" sldId="282"/>
            <ac:picMk id="13" creationId="{3E9E2277-B4FA-4B53-8CB1-4CAD7EB4AFC7}"/>
          </ac:picMkLst>
        </pc:picChg>
      </pc:sldChg>
      <pc:sldChg chg="modSp add modAnim">
        <pc:chgData name="Lucas Jellema" userId="7e183fbb-84e0-44b3-9b03-0792bc8d162b" providerId="ADAL" clId="{1E1F8B5B-6512-4748-9F8E-6A07D3ABE52C}" dt="2022-11-17T15:10:17.469" v="5643" actId="20577"/>
        <pc:sldMkLst>
          <pc:docMk/>
          <pc:sldMk cId="2997394871" sldId="439"/>
        </pc:sldMkLst>
        <pc:spChg chg="mod">
          <ac:chgData name="Lucas Jellema" userId="7e183fbb-84e0-44b3-9b03-0792bc8d162b" providerId="ADAL" clId="{1E1F8B5B-6512-4748-9F8E-6A07D3ABE52C}" dt="2022-11-17T15:10:17.469" v="5643" actId="20577"/>
          <ac:spMkLst>
            <pc:docMk/>
            <pc:sldMk cId="2997394871" sldId="439"/>
            <ac:spMk id="3" creationId="{04CBA142-62F8-2A59-51FE-9C0761235E81}"/>
          </ac:spMkLst>
        </pc:spChg>
      </pc:sldChg>
      <pc:sldChg chg="modSp add mod">
        <pc:chgData name="Lucas Jellema" userId="7e183fbb-84e0-44b3-9b03-0792bc8d162b" providerId="ADAL" clId="{1E1F8B5B-6512-4748-9F8E-6A07D3ABE52C}" dt="2022-11-11T16:29:30.024" v="4585" actId="20577"/>
        <pc:sldMkLst>
          <pc:docMk/>
          <pc:sldMk cId="3989222933" sldId="440"/>
        </pc:sldMkLst>
        <pc:spChg chg="mod">
          <ac:chgData name="Lucas Jellema" userId="7e183fbb-84e0-44b3-9b03-0792bc8d162b" providerId="ADAL" clId="{1E1F8B5B-6512-4748-9F8E-6A07D3ABE52C}" dt="2022-11-11T16:29:30.024" v="4585" actId="20577"/>
          <ac:spMkLst>
            <pc:docMk/>
            <pc:sldMk cId="3989222933" sldId="440"/>
            <ac:spMk id="3" creationId="{59D11B90-ACA4-76C8-09B8-0CD5063812BF}"/>
          </ac:spMkLst>
        </pc:spChg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4233803930" sldId="3044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251018366" sldId="3045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3778168306" sldId="3048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2002239157" sldId="3049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3916027443" sldId="3051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744553013" sldId="3052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3066459740" sldId="3053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3699694338" sldId="3054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242765258" sldId="3055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1763541335" sldId="3056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3558945800" sldId="3057"/>
        </pc:sldMkLst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2650451496" sldId="3059"/>
        </pc:sldMkLst>
      </pc:sldChg>
      <pc:sldChg chg="addSp delSp modSp mod">
        <pc:chgData name="Lucas Jellema" userId="7e183fbb-84e0-44b3-9b03-0792bc8d162b" providerId="ADAL" clId="{1E1F8B5B-6512-4748-9F8E-6A07D3ABE52C}" dt="2022-11-17T15:21:03.934" v="5771" actId="20577"/>
        <pc:sldMkLst>
          <pc:docMk/>
          <pc:sldMk cId="2421962755" sldId="3060"/>
        </pc:sldMkLst>
        <pc:spChg chg="mod">
          <ac:chgData name="Lucas Jellema" userId="7e183fbb-84e0-44b3-9b03-0792bc8d162b" providerId="ADAL" clId="{1E1F8B5B-6512-4748-9F8E-6A07D3ABE52C}" dt="2022-11-17T15:21:03.934" v="5771" actId="20577"/>
          <ac:spMkLst>
            <pc:docMk/>
            <pc:sldMk cId="2421962755" sldId="3060"/>
            <ac:spMk id="3" creationId="{D27BC73A-450E-478A-AB43-88F34EA437AA}"/>
          </ac:spMkLst>
        </pc:spChg>
        <pc:grpChg chg="del">
          <ac:chgData name="Lucas Jellema" userId="7e183fbb-84e0-44b3-9b03-0792bc8d162b" providerId="ADAL" clId="{1E1F8B5B-6512-4748-9F8E-6A07D3ABE52C}" dt="2022-11-06T15:18:59.216" v="44" actId="478"/>
          <ac:grpSpMkLst>
            <pc:docMk/>
            <pc:sldMk cId="2421962755" sldId="3060"/>
            <ac:grpSpMk id="7" creationId="{4F66EA7F-EAC6-4530-AAC9-1A5BC3F93B81}"/>
          </ac:grpSpMkLst>
        </pc:grpChg>
        <pc:picChg chg="add mod">
          <ac:chgData name="Lucas Jellema" userId="7e183fbb-84e0-44b3-9b03-0792bc8d162b" providerId="ADAL" clId="{1E1F8B5B-6512-4748-9F8E-6A07D3ABE52C}" dt="2022-11-17T14:54:57.509" v="5133" actId="1076"/>
          <ac:picMkLst>
            <pc:docMk/>
            <pc:sldMk cId="2421962755" sldId="3060"/>
            <ac:picMk id="7" creationId="{A828F090-CC78-5FB2-2CA3-8309EAA91777}"/>
          </ac:picMkLst>
        </pc:picChg>
      </pc:sldChg>
      <pc:sldChg chg="del">
        <pc:chgData name="Lucas Jellema" userId="7e183fbb-84e0-44b3-9b03-0792bc8d162b" providerId="ADAL" clId="{1E1F8B5B-6512-4748-9F8E-6A07D3ABE52C}" dt="2022-11-06T15:18:45.183" v="41" actId="47"/>
        <pc:sldMkLst>
          <pc:docMk/>
          <pc:sldMk cId="3741039909" sldId="3061"/>
        </pc:sldMkLst>
      </pc:sldChg>
      <pc:sldChg chg="addSp delSp modSp new mod modClrScheme modAnim chgLayout">
        <pc:chgData name="Lucas Jellema" userId="7e183fbb-84e0-44b3-9b03-0792bc8d162b" providerId="ADAL" clId="{1E1F8B5B-6512-4748-9F8E-6A07D3ABE52C}" dt="2022-11-17T15:07:23.279" v="5588" actId="20577"/>
        <pc:sldMkLst>
          <pc:docMk/>
          <pc:sldMk cId="4260006727" sldId="3061"/>
        </pc:sldMkLst>
        <pc:spChg chg="del mod ord">
          <ac:chgData name="Lucas Jellema" userId="7e183fbb-84e0-44b3-9b03-0792bc8d162b" providerId="ADAL" clId="{1E1F8B5B-6512-4748-9F8E-6A07D3ABE52C}" dt="2022-11-06T15:19:52.225" v="46" actId="700"/>
          <ac:spMkLst>
            <pc:docMk/>
            <pc:sldMk cId="4260006727" sldId="3061"/>
            <ac:spMk id="2" creationId="{77F8D778-D08D-DF41-C51F-545B60656819}"/>
          </ac:spMkLst>
        </pc:spChg>
        <pc:spChg chg="del mod ord">
          <ac:chgData name="Lucas Jellema" userId="7e183fbb-84e0-44b3-9b03-0792bc8d162b" providerId="ADAL" clId="{1E1F8B5B-6512-4748-9F8E-6A07D3ABE52C}" dt="2022-11-06T15:19:52.225" v="46" actId="700"/>
          <ac:spMkLst>
            <pc:docMk/>
            <pc:sldMk cId="4260006727" sldId="3061"/>
            <ac:spMk id="3" creationId="{FE7B0920-3C4D-FDFC-F04E-DB710E896B91}"/>
          </ac:spMkLst>
        </pc:spChg>
        <pc:spChg chg="del">
          <ac:chgData name="Lucas Jellema" userId="7e183fbb-84e0-44b3-9b03-0792bc8d162b" providerId="ADAL" clId="{1E1F8B5B-6512-4748-9F8E-6A07D3ABE52C}" dt="2022-11-06T15:19:52.225" v="46" actId="700"/>
          <ac:spMkLst>
            <pc:docMk/>
            <pc:sldMk cId="4260006727" sldId="3061"/>
            <ac:spMk id="4" creationId="{6AE98D10-EBDF-CF2E-B140-AC7AACFB1091}"/>
          </ac:spMkLst>
        </pc:spChg>
        <pc:spChg chg="add mod ord">
          <ac:chgData name="Lucas Jellema" userId="7e183fbb-84e0-44b3-9b03-0792bc8d162b" providerId="ADAL" clId="{1E1F8B5B-6512-4748-9F8E-6A07D3ABE52C}" dt="2022-11-06T15:20:11.081" v="89" actId="20577"/>
          <ac:spMkLst>
            <pc:docMk/>
            <pc:sldMk cId="4260006727" sldId="3061"/>
            <ac:spMk id="5" creationId="{85955D33-6277-354E-0381-88FDA11C0A9D}"/>
          </ac:spMkLst>
        </pc:spChg>
        <pc:spChg chg="add mod ord">
          <ac:chgData name="Lucas Jellema" userId="7e183fbb-84e0-44b3-9b03-0792bc8d162b" providerId="ADAL" clId="{1E1F8B5B-6512-4748-9F8E-6A07D3ABE52C}" dt="2022-11-17T15:07:23.279" v="5588" actId="20577"/>
          <ac:spMkLst>
            <pc:docMk/>
            <pc:sldMk cId="4260006727" sldId="3061"/>
            <ac:spMk id="6" creationId="{86176AC3-F87A-1F3C-35A8-561AE5BB23DF}"/>
          </ac:spMkLst>
        </pc:spChg>
      </pc:sldChg>
      <pc:sldChg chg="addSp delSp modSp new mod modClrScheme modAnim chgLayout">
        <pc:chgData name="Lucas Jellema" userId="7e183fbb-84e0-44b3-9b03-0792bc8d162b" providerId="ADAL" clId="{1E1F8B5B-6512-4748-9F8E-6A07D3ABE52C}" dt="2022-11-17T15:08:58.326" v="5599"/>
        <pc:sldMkLst>
          <pc:docMk/>
          <pc:sldMk cId="3987504477" sldId="3062"/>
        </pc:sldMkLst>
        <pc:spChg chg="mod ord">
          <ac:chgData name="Lucas Jellema" userId="7e183fbb-84e0-44b3-9b03-0792bc8d162b" providerId="ADAL" clId="{1E1F8B5B-6512-4748-9F8E-6A07D3ABE52C}" dt="2022-11-17T15:08:43.662" v="5595" actId="26606"/>
          <ac:spMkLst>
            <pc:docMk/>
            <pc:sldMk cId="3987504477" sldId="3062"/>
            <ac:spMk id="2" creationId="{918CA57F-94F6-8244-F5E0-7109BACA9571}"/>
          </ac:spMkLst>
        </pc:spChg>
        <pc:spChg chg="mod ord">
          <ac:chgData name="Lucas Jellema" userId="7e183fbb-84e0-44b3-9b03-0792bc8d162b" providerId="ADAL" clId="{1E1F8B5B-6512-4748-9F8E-6A07D3ABE52C}" dt="2022-11-17T15:08:43.662" v="5595" actId="26606"/>
          <ac:spMkLst>
            <pc:docMk/>
            <pc:sldMk cId="3987504477" sldId="3062"/>
            <ac:spMk id="3" creationId="{04109A09-9CCD-813A-E375-6CE58177C25B}"/>
          </ac:spMkLst>
        </pc:spChg>
        <pc:spChg chg="mod ord">
          <ac:chgData name="Lucas Jellema" userId="7e183fbb-84e0-44b3-9b03-0792bc8d162b" providerId="ADAL" clId="{1E1F8B5B-6512-4748-9F8E-6A07D3ABE52C}" dt="2022-11-17T15:08:43.662" v="5595" actId="26606"/>
          <ac:spMkLst>
            <pc:docMk/>
            <pc:sldMk cId="3987504477" sldId="3062"/>
            <ac:spMk id="4" creationId="{781594F1-CFCD-6728-75A0-BFDCBCA4AFE6}"/>
          </ac:spMkLst>
        </pc:spChg>
        <pc:spChg chg="mod ord">
          <ac:chgData name="Lucas Jellema" userId="7e183fbb-84e0-44b3-9b03-0792bc8d162b" providerId="ADAL" clId="{1E1F8B5B-6512-4748-9F8E-6A07D3ABE52C}" dt="2022-11-17T15:08:43.662" v="5595" actId="26606"/>
          <ac:spMkLst>
            <pc:docMk/>
            <pc:sldMk cId="3987504477" sldId="3062"/>
            <ac:spMk id="5" creationId="{DE2BB52E-D58D-2FC8-6A56-E6D657FA3167}"/>
          </ac:spMkLst>
        </pc:spChg>
        <pc:spChg chg="add del mod">
          <ac:chgData name="Lucas Jellema" userId="7e183fbb-84e0-44b3-9b03-0792bc8d162b" providerId="ADAL" clId="{1E1F8B5B-6512-4748-9F8E-6A07D3ABE52C}" dt="2022-11-17T15:08:43.662" v="5595" actId="26606"/>
          <ac:spMkLst>
            <pc:docMk/>
            <pc:sldMk cId="3987504477" sldId="3062"/>
            <ac:spMk id="12" creationId="{A030CFB4-DE0D-BC69-D411-3CA06DB485B6}"/>
          </ac:spMkLst>
        </pc:spChg>
        <pc:spChg chg="add del mod">
          <ac:chgData name="Lucas Jellema" userId="7e183fbb-84e0-44b3-9b03-0792bc8d162b" providerId="ADAL" clId="{1E1F8B5B-6512-4748-9F8E-6A07D3ABE52C}" dt="2022-11-17T15:08:43.662" v="5595" actId="26606"/>
          <ac:spMkLst>
            <pc:docMk/>
            <pc:sldMk cId="3987504477" sldId="3062"/>
            <ac:spMk id="14" creationId="{74BA5FE7-217F-8E7F-AD2A-05BA4A01E559}"/>
          </ac:spMkLst>
        </pc:spChg>
        <pc:picChg chg="add mod ord">
          <ac:chgData name="Lucas Jellema" userId="7e183fbb-84e0-44b3-9b03-0792bc8d162b" providerId="ADAL" clId="{1E1F8B5B-6512-4748-9F8E-6A07D3ABE52C}" dt="2022-11-17T15:08:58.326" v="5599"/>
          <ac:picMkLst>
            <pc:docMk/>
            <pc:sldMk cId="3987504477" sldId="3062"/>
            <ac:picMk id="7" creationId="{66C52AAF-EBEA-81D5-4E9F-76911F4E2331}"/>
          </ac:picMkLst>
        </pc:picChg>
      </pc:sldChg>
      <pc:sldChg chg="addSp modSp new">
        <pc:chgData name="Lucas Jellema" userId="7e183fbb-84e0-44b3-9b03-0792bc8d162b" providerId="ADAL" clId="{1E1F8B5B-6512-4748-9F8E-6A07D3ABE52C}" dt="2022-11-06T18:05:37.093" v="4228" actId="1076"/>
        <pc:sldMkLst>
          <pc:docMk/>
          <pc:sldMk cId="3527543744" sldId="3063"/>
        </pc:sldMkLst>
        <pc:picChg chg="add mod">
          <ac:chgData name="Lucas Jellema" userId="7e183fbb-84e0-44b3-9b03-0792bc8d162b" providerId="ADAL" clId="{1E1F8B5B-6512-4748-9F8E-6A07D3ABE52C}" dt="2022-11-06T18:05:37.093" v="4228" actId="1076"/>
          <ac:picMkLst>
            <pc:docMk/>
            <pc:sldMk cId="3527543744" sldId="3063"/>
            <ac:picMk id="6" creationId="{3D75DEF3-797F-F7DE-C5EB-8FA005CF36CD}"/>
          </ac:picMkLst>
        </pc:picChg>
        <pc:picChg chg="add mod">
          <ac:chgData name="Lucas Jellema" userId="7e183fbb-84e0-44b3-9b03-0792bc8d162b" providerId="ADAL" clId="{1E1F8B5B-6512-4748-9F8E-6A07D3ABE52C}" dt="2022-11-06T15:27:23.447" v="803" actId="1076"/>
          <ac:picMkLst>
            <pc:docMk/>
            <pc:sldMk cId="3527543744" sldId="3063"/>
            <ac:picMk id="1026" creationId="{60850716-BD5B-7C0E-5EDC-64CF512FCE19}"/>
          </ac:picMkLst>
        </pc:picChg>
      </pc:sldChg>
      <pc:sldChg chg="modSp new mod modAnim">
        <pc:chgData name="Lucas Jellema" userId="7e183fbb-84e0-44b3-9b03-0792bc8d162b" providerId="ADAL" clId="{1E1F8B5B-6512-4748-9F8E-6A07D3ABE52C}" dt="2022-11-17T15:09:23.980" v="5613"/>
        <pc:sldMkLst>
          <pc:docMk/>
          <pc:sldMk cId="3884075426" sldId="3064"/>
        </pc:sldMkLst>
        <pc:spChg chg="mod">
          <ac:chgData name="Lucas Jellema" userId="7e183fbb-84e0-44b3-9b03-0792bc8d162b" providerId="ADAL" clId="{1E1F8B5B-6512-4748-9F8E-6A07D3ABE52C}" dt="2022-11-17T15:09:15.719" v="5612" actId="20577"/>
          <ac:spMkLst>
            <pc:docMk/>
            <pc:sldMk cId="3884075426" sldId="3064"/>
            <ac:spMk id="2" creationId="{301CAB0F-EF24-470C-3D17-4CE5F022C9D7}"/>
          </ac:spMkLst>
        </pc:spChg>
        <pc:spChg chg="mod">
          <ac:chgData name="Lucas Jellema" userId="7e183fbb-84e0-44b3-9b03-0792bc8d162b" providerId="ADAL" clId="{1E1F8B5B-6512-4748-9F8E-6A07D3ABE52C}" dt="2022-11-17T15:09:12.097" v="5601" actId="20577"/>
          <ac:spMkLst>
            <pc:docMk/>
            <pc:sldMk cId="3884075426" sldId="3064"/>
            <ac:spMk id="3" creationId="{4B134720-D81B-1BE8-8DBC-9C33451E98E7}"/>
          </ac:spMkLst>
        </pc:spChg>
      </pc:sldChg>
      <pc:sldChg chg="addSp modSp new mod modAnim modNotesTx">
        <pc:chgData name="Lucas Jellema" userId="7e183fbb-84e0-44b3-9b03-0792bc8d162b" providerId="ADAL" clId="{1E1F8B5B-6512-4748-9F8E-6A07D3ABE52C}" dt="2022-11-17T15:20:02.761" v="5739"/>
        <pc:sldMkLst>
          <pc:docMk/>
          <pc:sldMk cId="3187142502" sldId="3065"/>
        </pc:sldMkLst>
        <pc:spChg chg="mod">
          <ac:chgData name="Lucas Jellema" userId="7e183fbb-84e0-44b3-9b03-0792bc8d162b" providerId="ADAL" clId="{1E1F8B5B-6512-4748-9F8E-6A07D3ABE52C}" dt="2022-11-06T15:45:09.845" v="1322" actId="20577"/>
          <ac:spMkLst>
            <pc:docMk/>
            <pc:sldMk cId="3187142502" sldId="3065"/>
            <ac:spMk id="2" creationId="{26FEE23B-5C8F-79B4-BF7C-3E802E79180E}"/>
          </ac:spMkLst>
        </pc:spChg>
        <pc:spChg chg="mod">
          <ac:chgData name="Lucas Jellema" userId="7e183fbb-84e0-44b3-9b03-0792bc8d162b" providerId="ADAL" clId="{1E1F8B5B-6512-4748-9F8E-6A07D3ABE52C}" dt="2022-11-17T15:18:27.752" v="5708" actId="20577"/>
          <ac:spMkLst>
            <pc:docMk/>
            <pc:sldMk cId="3187142502" sldId="3065"/>
            <ac:spMk id="3" creationId="{9DC2753B-0692-AD4F-ED01-A60F369E51D2}"/>
          </ac:spMkLst>
        </pc:spChg>
        <pc:spChg chg="add mod">
          <ac:chgData name="Lucas Jellema" userId="7e183fbb-84e0-44b3-9b03-0792bc8d162b" providerId="ADAL" clId="{1E1F8B5B-6512-4748-9F8E-6A07D3ABE52C}" dt="2022-11-17T15:19:45.989" v="5738" actId="20577"/>
          <ac:spMkLst>
            <pc:docMk/>
            <pc:sldMk cId="3187142502" sldId="3065"/>
            <ac:spMk id="8" creationId="{E55BA608-F482-F802-E84D-90987A1506BC}"/>
          </ac:spMkLst>
        </pc:spChg>
        <pc:picChg chg="add mod">
          <ac:chgData name="Lucas Jellema" userId="7e183fbb-84e0-44b3-9b03-0792bc8d162b" providerId="ADAL" clId="{1E1F8B5B-6512-4748-9F8E-6A07D3ABE52C}" dt="2022-11-06T17:05:22.852" v="2748" actId="1076"/>
          <ac:picMkLst>
            <pc:docMk/>
            <pc:sldMk cId="3187142502" sldId="3065"/>
            <ac:picMk id="7" creationId="{9DAF77E0-E206-5592-98B6-9B0A7CF9D83B}"/>
          </ac:picMkLst>
        </pc:picChg>
      </pc:sldChg>
      <pc:sldChg chg="addSp modSp new mod">
        <pc:chgData name="Lucas Jellema" userId="7e183fbb-84e0-44b3-9b03-0792bc8d162b" providerId="ADAL" clId="{1E1F8B5B-6512-4748-9F8E-6A07D3ABE52C}" dt="2022-11-06T15:52:52.935" v="1524" actId="20577"/>
        <pc:sldMkLst>
          <pc:docMk/>
          <pc:sldMk cId="2694782499" sldId="3066"/>
        </pc:sldMkLst>
        <pc:spChg chg="mod">
          <ac:chgData name="Lucas Jellema" userId="7e183fbb-84e0-44b3-9b03-0792bc8d162b" providerId="ADAL" clId="{1E1F8B5B-6512-4748-9F8E-6A07D3ABE52C}" dt="2022-11-06T15:52:52.935" v="1524" actId="20577"/>
          <ac:spMkLst>
            <pc:docMk/>
            <pc:sldMk cId="2694782499" sldId="3066"/>
            <ac:spMk id="2" creationId="{D5738717-A098-F483-FBD1-CF60F272E5AC}"/>
          </ac:spMkLst>
        </pc:spChg>
        <pc:spChg chg="mod">
          <ac:chgData name="Lucas Jellema" userId="7e183fbb-84e0-44b3-9b03-0792bc8d162b" providerId="ADAL" clId="{1E1F8B5B-6512-4748-9F8E-6A07D3ABE52C}" dt="2022-11-06T15:51:46.123" v="1510" actId="20577"/>
          <ac:spMkLst>
            <pc:docMk/>
            <pc:sldMk cId="2694782499" sldId="3066"/>
            <ac:spMk id="3" creationId="{39192701-8DBD-9A3E-4FBE-4110C96D316A}"/>
          </ac:spMkLst>
        </pc:spChg>
        <pc:picChg chg="add mod">
          <ac:chgData name="Lucas Jellema" userId="7e183fbb-84e0-44b3-9b03-0792bc8d162b" providerId="ADAL" clId="{1E1F8B5B-6512-4748-9F8E-6A07D3ABE52C}" dt="2022-11-06T15:51:51.723" v="1512" actId="14100"/>
          <ac:picMkLst>
            <pc:docMk/>
            <pc:sldMk cId="2694782499" sldId="3066"/>
            <ac:picMk id="2050" creationId="{5FF36553-DB0E-723A-BC0F-C5742344772E}"/>
          </ac:picMkLst>
        </pc:picChg>
      </pc:sldChg>
      <pc:sldChg chg="addSp delSp modSp new mod">
        <pc:chgData name="Lucas Jellema" userId="7e183fbb-84e0-44b3-9b03-0792bc8d162b" providerId="ADAL" clId="{1E1F8B5B-6512-4748-9F8E-6A07D3ABE52C}" dt="2022-11-06T15:55:42.150" v="1602" actId="20577"/>
        <pc:sldMkLst>
          <pc:docMk/>
          <pc:sldMk cId="3648376308" sldId="3067"/>
        </pc:sldMkLst>
        <pc:spChg chg="mod">
          <ac:chgData name="Lucas Jellema" userId="7e183fbb-84e0-44b3-9b03-0792bc8d162b" providerId="ADAL" clId="{1E1F8B5B-6512-4748-9F8E-6A07D3ABE52C}" dt="2022-11-06T15:52:01.160" v="1518" actId="20577"/>
          <ac:spMkLst>
            <pc:docMk/>
            <pc:sldMk cId="3648376308" sldId="3067"/>
            <ac:spMk id="2" creationId="{0392B5A3-E008-45C2-8010-F674C63D6CC4}"/>
          </ac:spMkLst>
        </pc:spChg>
        <pc:spChg chg="mod">
          <ac:chgData name="Lucas Jellema" userId="7e183fbb-84e0-44b3-9b03-0792bc8d162b" providerId="ADAL" clId="{1E1F8B5B-6512-4748-9F8E-6A07D3ABE52C}" dt="2022-11-06T15:55:42.150" v="1602" actId="20577"/>
          <ac:spMkLst>
            <pc:docMk/>
            <pc:sldMk cId="3648376308" sldId="3067"/>
            <ac:spMk id="3" creationId="{0DA18775-16E4-33BE-2F6D-E1CA3187CC6A}"/>
          </ac:spMkLst>
        </pc:spChg>
        <pc:picChg chg="add del mod">
          <ac:chgData name="Lucas Jellema" userId="7e183fbb-84e0-44b3-9b03-0792bc8d162b" providerId="ADAL" clId="{1E1F8B5B-6512-4748-9F8E-6A07D3ABE52C}" dt="2022-11-06T15:55:32.502" v="1588" actId="478"/>
          <ac:picMkLst>
            <pc:docMk/>
            <pc:sldMk cId="3648376308" sldId="3067"/>
            <ac:picMk id="7" creationId="{2987B81F-5F4C-D8DA-C642-DE1221F6C863}"/>
          </ac:picMkLst>
        </pc:picChg>
        <pc:picChg chg="add mod">
          <ac:chgData name="Lucas Jellema" userId="7e183fbb-84e0-44b3-9b03-0792bc8d162b" providerId="ADAL" clId="{1E1F8B5B-6512-4748-9F8E-6A07D3ABE52C}" dt="2022-11-06T15:53:29.587" v="1582" actId="1076"/>
          <ac:picMkLst>
            <pc:docMk/>
            <pc:sldMk cId="3648376308" sldId="3067"/>
            <ac:picMk id="3074" creationId="{55CB3DC4-8362-4A5F-B606-8256E569EADE}"/>
          </ac:picMkLst>
        </pc:picChg>
      </pc:sldChg>
      <pc:sldChg chg="modSp add mod">
        <pc:chgData name="Lucas Jellema" userId="7e183fbb-84e0-44b3-9b03-0792bc8d162b" providerId="ADAL" clId="{1E1F8B5B-6512-4748-9F8E-6A07D3ABE52C}" dt="2022-11-06T15:55:57.695" v="1621" actId="20577"/>
        <pc:sldMkLst>
          <pc:docMk/>
          <pc:sldMk cId="1461624569" sldId="3068"/>
        </pc:sldMkLst>
        <pc:spChg chg="mod">
          <ac:chgData name="Lucas Jellema" userId="7e183fbb-84e0-44b3-9b03-0792bc8d162b" providerId="ADAL" clId="{1E1F8B5B-6512-4748-9F8E-6A07D3ABE52C}" dt="2022-11-06T15:55:57.695" v="1621" actId="20577"/>
          <ac:spMkLst>
            <pc:docMk/>
            <pc:sldMk cId="1461624569" sldId="3068"/>
            <ac:spMk id="3" creationId="{0DA18775-16E4-33BE-2F6D-E1CA3187CC6A}"/>
          </ac:spMkLst>
        </pc:spChg>
      </pc:sldChg>
      <pc:sldChg chg="addSp modSp new mod ord modNotesTx">
        <pc:chgData name="Lucas Jellema" userId="7e183fbb-84e0-44b3-9b03-0792bc8d162b" providerId="ADAL" clId="{1E1F8B5B-6512-4748-9F8E-6A07D3ABE52C}" dt="2022-11-06T16:48:39.087" v="2726"/>
        <pc:sldMkLst>
          <pc:docMk/>
          <pc:sldMk cId="910481190" sldId="3069"/>
        </pc:sldMkLst>
        <pc:spChg chg="mod">
          <ac:chgData name="Lucas Jellema" userId="7e183fbb-84e0-44b3-9b03-0792bc8d162b" providerId="ADAL" clId="{1E1F8B5B-6512-4748-9F8E-6A07D3ABE52C}" dt="2022-11-06T16:11:02.926" v="2027" actId="20577"/>
          <ac:spMkLst>
            <pc:docMk/>
            <pc:sldMk cId="910481190" sldId="3069"/>
            <ac:spMk id="2" creationId="{A71B8BCA-9571-B916-12A2-7F59520C7A08}"/>
          </ac:spMkLst>
        </pc:spChg>
        <pc:spChg chg="mod">
          <ac:chgData name="Lucas Jellema" userId="7e183fbb-84e0-44b3-9b03-0792bc8d162b" providerId="ADAL" clId="{1E1F8B5B-6512-4748-9F8E-6A07D3ABE52C}" dt="2022-11-06T16:13:50.292" v="2106" actId="20577"/>
          <ac:spMkLst>
            <pc:docMk/>
            <pc:sldMk cId="910481190" sldId="3069"/>
            <ac:spMk id="3" creationId="{7E9A1B4A-2E43-C7E6-0A97-5ACF1276C748}"/>
          </ac:spMkLst>
        </pc:spChg>
        <pc:picChg chg="add mod">
          <ac:chgData name="Lucas Jellema" userId="7e183fbb-84e0-44b3-9b03-0792bc8d162b" providerId="ADAL" clId="{1E1F8B5B-6512-4748-9F8E-6A07D3ABE52C}" dt="2022-11-06T16:04:30.273" v="1993" actId="14100"/>
          <ac:picMkLst>
            <pc:docMk/>
            <pc:sldMk cId="910481190" sldId="3069"/>
            <ac:picMk id="7" creationId="{CB1149C7-D38E-0B53-6A7D-E0DA1EB98D2A}"/>
          </ac:picMkLst>
        </pc:picChg>
      </pc:sldChg>
      <pc:sldChg chg="delSp add">
        <pc:chgData name="Lucas Jellema" userId="7e183fbb-84e0-44b3-9b03-0792bc8d162b" providerId="ADAL" clId="{1E1F8B5B-6512-4748-9F8E-6A07D3ABE52C}" dt="2022-11-06T16:24:05.030" v="2109" actId="478"/>
        <pc:sldMkLst>
          <pc:docMk/>
          <pc:sldMk cId="835229785" sldId="13174"/>
        </pc:sldMkLst>
        <pc:picChg chg="del">
          <ac:chgData name="Lucas Jellema" userId="7e183fbb-84e0-44b3-9b03-0792bc8d162b" providerId="ADAL" clId="{1E1F8B5B-6512-4748-9F8E-6A07D3ABE52C}" dt="2022-11-06T16:24:05.030" v="2109" actId="478"/>
          <ac:picMkLst>
            <pc:docMk/>
            <pc:sldMk cId="835229785" sldId="13174"/>
            <ac:picMk id="6" creationId="{37D8D15F-6111-8348-365D-8F983EEB9EE3}"/>
          </ac:picMkLst>
        </pc:picChg>
      </pc:sldChg>
      <pc:sldChg chg="delSp add">
        <pc:chgData name="Lucas Jellema" userId="7e183fbb-84e0-44b3-9b03-0792bc8d162b" providerId="ADAL" clId="{1E1F8B5B-6512-4748-9F8E-6A07D3ABE52C}" dt="2022-11-06T16:24:08.592" v="2110" actId="478"/>
        <pc:sldMkLst>
          <pc:docMk/>
          <pc:sldMk cId="3159100188" sldId="13184"/>
        </pc:sldMkLst>
        <pc:picChg chg="del">
          <ac:chgData name="Lucas Jellema" userId="7e183fbb-84e0-44b3-9b03-0792bc8d162b" providerId="ADAL" clId="{1E1F8B5B-6512-4748-9F8E-6A07D3ABE52C}" dt="2022-11-06T16:24:08.592" v="2110" actId="478"/>
          <ac:picMkLst>
            <pc:docMk/>
            <pc:sldMk cId="3159100188" sldId="13184"/>
            <ac:picMk id="6" creationId="{37D8D15F-6111-8348-365D-8F983EEB9EE3}"/>
          </ac:picMkLst>
        </pc:picChg>
      </pc:sldChg>
      <pc:sldChg chg="addSp delSp modSp new mod">
        <pc:chgData name="Lucas Jellema" userId="7e183fbb-84e0-44b3-9b03-0792bc8d162b" providerId="ADAL" clId="{1E1F8B5B-6512-4748-9F8E-6A07D3ABE52C}" dt="2022-11-06T16:48:54.246" v="2727" actId="478"/>
        <pc:sldMkLst>
          <pc:docMk/>
          <pc:sldMk cId="2532963524" sldId="13185"/>
        </pc:sldMkLst>
        <pc:spChg chg="mod">
          <ac:chgData name="Lucas Jellema" userId="7e183fbb-84e0-44b3-9b03-0792bc8d162b" providerId="ADAL" clId="{1E1F8B5B-6512-4748-9F8E-6A07D3ABE52C}" dt="2022-11-06T16:41:52.697" v="2541" actId="20577"/>
          <ac:spMkLst>
            <pc:docMk/>
            <pc:sldMk cId="2532963524" sldId="13185"/>
            <ac:spMk id="2" creationId="{9CB179BF-AF33-DE5C-B2DA-0FBC86B75666}"/>
          </ac:spMkLst>
        </pc:spChg>
        <pc:spChg chg="mod">
          <ac:chgData name="Lucas Jellema" userId="7e183fbb-84e0-44b3-9b03-0792bc8d162b" providerId="ADAL" clId="{1E1F8B5B-6512-4748-9F8E-6A07D3ABE52C}" dt="2022-11-06T16:48:17.944" v="2724" actId="114"/>
          <ac:spMkLst>
            <pc:docMk/>
            <pc:sldMk cId="2532963524" sldId="13185"/>
            <ac:spMk id="3" creationId="{F34E158D-16DD-B837-9954-B862B4D6393D}"/>
          </ac:spMkLst>
        </pc:spChg>
        <pc:picChg chg="add del mod">
          <ac:chgData name="Lucas Jellema" userId="7e183fbb-84e0-44b3-9b03-0792bc8d162b" providerId="ADAL" clId="{1E1F8B5B-6512-4748-9F8E-6A07D3ABE52C}" dt="2022-11-06T16:48:54.246" v="2727" actId="478"/>
          <ac:picMkLst>
            <pc:docMk/>
            <pc:sldMk cId="2532963524" sldId="13185"/>
            <ac:picMk id="4098" creationId="{E32366E9-848F-B2D7-299F-67320546773B}"/>
          </ac:picMkLst>
        </pc:picChg>
      </pc:sldChg>
      <pc:sldChg chg="addSp delSp modSp new mod">
        <pc:chgData name="Lucas Jellema" userId="7e183fbb-84e0-44b3-9b03-0792bc8d162b" providerId="ADAL" clId="{1E1F8B5B-6512-4748-9F8E-6A07D3ABE52C}" dt="2022-11-07T05:24:54.242" v="4455" actId="478"/>
        <pc:sldMkLst>
          <pc:docMk/>
          <pc:sldMk cId="4038955519" sldId="13186"/>
        </pc:sldMkLst>
        <pc:spChg chg="mod">
          <ac:chgData name="Lucas Jellema" userId="7e183fbb-84e0-44b3-9b03-0792bc8d162b" providerId="ADAL" clId="{1E1F8B5B-6512-4748-9F8E-6A07D3ABE52C}" dt="2022-11-06T17:53:09.174" v="4042" actId="20577"/>
          <ac:spMkLst>
            <pc:docMk/>
            <pc:sldMk cId="4038955519" sldId="13186"/>
            <ac:spMk id="2" creationId="{36630029-5BAA-17DF-FF3E-B316A1E90508}"/>
          </ac:spMkLst>
        </pc:spChg>
        <pc:spChg chg="mod">
          <ac:chgData name="Lucas Jellema" userId="7e183fbb-84e0-44b3-9b03-0792bc8d162b" providerId="ADAL" clId="{1E1F8B5B-6512-4748-9F8E-6A07D3ABE52C}" dt="2022-11-07T05:24:47.150" v="4454" actId="1037"/>
          <ac:spMkLst>
            <pc:docMk/>
            <pc:sldMk cId="4038955519" sldId="13186"/>
            <ac:spMk id="3" creationId="{676F72B7-6AE1-9504-27F3-7DE61492617B}"/>
          </ac:spMkLst>
        </pc:spChg>
        <pc:spChg chg="add del">
          <ac:chgData name="Lucas Jellema" userId="7e183fbb-84e0-44b3-9b03-0792bc8d162b" providerId="ADAL" clId="{1E1F8B5B-6512-4748-9F8E-6A07D3ABE52C}" dt="2022-11-06T16:50:19.880" v="2730"/>
          <ac:spMkLst>
            <pc:docMk/>
            <pc:sldMk cId="4038955519" sldId="13186"/>
            <ac:spMk id="6" creationId="{14EFBB47-E0EB-C9A6-7358-1A6CB69A85BF}"/>
          </ac:spMkLst>
        </pc:spChg>
        <pc:spChg chg="add mod">
          <ac:chgData name="Lucas Jellema" userId="7e183fbb-84e0-44b3-9b03-0792bc8d162b" providerId="ADAL" clId="{1E1F8B5B-6512-4748-9F8E-6A07D3ABE52C}" dt="2022-11-07T05:24:47.150" v="4454" actId="1037"/>
          <ac:spMkLst>
            <pc:docMk/>
            <pc:sldMk cId="4038955519" sldId="13186"/>
            <ac:spMk id="8" creationId="{241592D0-217D-E653-647C-FB1A54F6EF8F}"/>
          </ac:spMkLst>
        </pc:spChg>
        <pc:spChg chg="add mod">
          <ac:chgData name="Lucas Jellema" userId="7e183fbb-84e0-44b3-9b03-0792bc8d162b" providerId="ADAL" clId="{1E1F8B5B-6512-4748-9F8E-6A07D3ABE52C}" dt="2022-11-07T05:24:47.150" v="4454" actId="1037"/>
          <ac:spMkLst>
            <pc:docMk/>
            <pc:sldMk cId="4038955519" sldId="13186"/>
            <ac:spMk id="11" creationId="{D976CAA0-9333-D5A1-6494-66B91DEF0A84}"/>
          </ac:spMkLst>
        </pc:spChg>
        <pc:picChg chg="add mod">
          <ac:chgData name="Lucas Jellema" userId="7e183fbb-84e0-44b3-9b03-0792bc8d162b" providerId="ADAL" clId="{1E1F8B5B-6512-4748-9F8E-6A07D3ABE52C}" dt="2022-11-07T05:24:47.150" v="4454" actId="1037"/>
          <ac:picMkLst>
            <pc:docMk/>
            <pc:sldMk cId="4038955519" sldId="13186"/>
            <ac:picMk id="7" creationId="{BADC7B90-E99E-27B1-7654-688F8915D44F}"/>
          </ac:picMkLst>
        </pc:picChg>
        <pc:picChg chg="add del mod">
          <ac:chgData name="Lucas Jellema" userId="7e183fbb-84e0-44b3-9b03-0792bc8d162b" providerId="ADAL" clId="{1E1F8B5B-6512-4748-9F8E-6A07D3ABE52C}" dt="2022-11-07T05:24:54.242" v="4455" actId="478"/>
          <ac:picMkLst>
            <pc:docMk/>
            <pc:sldMk cId="4038955519" sldId="13186"/>
            <ac:picMk id="12" creationId="{955864E1-2EF5-B5D3-22C9-C9A3AD0A809A}"/>
          </ac:picMkLst>
        </pc:picChg>
        <pc:cxnChg chg="add mod">
          <ac:chgData name="Lucas Jellema" userId="7e183fbb-84e0-44b3-9b03-0792bc8d162b" providerId="ADAL" clId="{1E1F8B5B-6512-4748-9F8E-6A07D3ABE52C}" dt="2022-11-07T05:24:47.150" v="4454" actId="1037"/>
          <ac:cxnSpMkLst>
            <pc:docMk/>
            <pc:sldMk cId="4038955519" sldId="13186"/>
            <ac:cxnSpMk id="9" creationId="{F7C4F6B5-C06F-1A57-57F1-AB4B227F3151}"/>
          </ac:cxnSpMkLst>
        </pc:cxnChg>
      </pc:sldChg>
      <pc:sldChg chg="addSp new mod">
        <pc:chgData name="Lucas Jellema" userId="7e183fbb-84e0-44b3-9b03-0792bc8d162b" providerId="ADAL" clId="{1E1F8B5B-6512-4748-9F8E-6A07D3ABE52C}" dt="2022-11-06T17:07:25.933" v="2752" actId="22"/>
        <pc:sldMkLst>
          <pc:docMk/>
          <pc:sldMk cId="2386603646" sldId="13187"/>
        </pc:sldMkLst>
        <pc:picChg chg="add">
          <ac:chgData name="Lucas Jellema" userId="7e183fbb-84e0-44b3-9b03-0792bc8d162b" providerId="ADAL" clId="{1E1F8B5B-6512-4748-9F8E-6A07D3ABE52C}" dt="2022-11-06T17:07:25.933" v="2752" actId="22"/>
          <ac:picMkLst>
            <pc:docMk/>
            <pc:sldMk cId="2386603646" sldId="13187"/>
            <ac:picMk id="7" creationId="{F51D957B-F6D4-4EF9-3617-EC4E85163F57}"/>
          </ac:picMkLst>
        </pc:picChg>
      </pc:sldChg>
      <pc:sldChg chg="addSp modSp new mod">
        <pc:chgData name="Lucas Jellema" userId="7e183fbb-84e0-44b3-9b03-0792bc8d162b" providerId="ADAL" clId="{1E1F8B5B-6512-4748-9F8E-6A07D3ABE52C}" dt="2022-11-17T15:20:25.326" v="5745" actId="1076"/>
        <pc:sldMkLst>
          <pc:docMk/>
          <pc:sldMk cId="1691702332" sldId="13188"/>
        </pc:sldMkLst>
        <pc:spChg chg="mod">
          <ac:chgData name="Lucas Jellema" userId="7e183fbb-84e0-44b3-9b03-0792bc8d162b" providerId="ADAL" clId="{1E1F8B5B-6512-4748-9F8E-6A07D3ABE52C}" dt="2022-11-06T17:10:22.788" v="2810" actId="20577"/>
          <ac:spMkLst>
            <pc:docMk/>
            <pc:sldMk cId="1691702332" sldId="13188"/>
            <ac:spMk id="2" creationId="{126CDB73-47CF-16FC-C5EA-045A0CA54D80}"/>
          </ac:spMkLst>
        </pc:spChg>
        <pc:spChg chg="mod">
          <ac:chgData name="Lucas Jellema" userId="7e183fbb-84e0-44b3-9b03-0792bc8d162b" providerId="ADAL" clId="{1E1F8B5B-6512-4748-9F8E-6A07D3ABE52C}" dt="2022-11-06T17:16:49.821" v="3182" actId="20577"/>
          <ac:spMkLst>
            <pc:docMk/>
            <pc:sldMk cId="1691702332" sldId="13188"/>
            <ac:spMk id="3" creationId="{CDEFA866-E622-1C19-B491-2841682499D8}"/>
          </ac:spMkLst>
        </pc:spChg>
        <pc:picChg chg="add mod">
          <ac:chgData name="Lucas Jellema" userId="7e183fbb-84e0-44b3-9b03-0792bc8d162b" providerId="ADAL" clId="{1E1F8B5B-6512-4748-9F8E-6A07D3ABE52C}" dt="2022-11-17T15:20:25.326" v="5745" actId="1076"/>
          <ac:picMkLst>
            <pc:docMk/>
            <pc:sldMk cId="1691702332" sldId="13188"/>
            <ac:picMk id="6" creationId="{C440D3E4-67AA-C32E-647F-E97444720B07}"/>
          </ac:picMkLst>
        </pc:picChg>
      </pc:sldChg>
      <pc:sldChg chg="addSp delSp modSp new mod modNotesTx">
        <pc:chgData name="Lucas Jellema" userId="7e183fbb-84e0-44b3-9b03-0792bc8d162b" providerId="ADAL" clId="{1E1F8B5B-6512-4748-9F8E-6A07D3ABE52C}" dt="2022-11-07T05:30:22.312" v="4577" actId="20577"/>
        <pc:sldMkLst>
          <pc:docMk/>
          <pc:sldMk cId="705041831" sldId="13189"/>
        </pc:sldMkLst>
        <pc:spChg chg="mod">
          <ac:chgData name="Lucas Jellema" userId="7e183fbb-84e0-44b3-9b03-0792bc8d162b" providerId="ADAL" clId="{1E1F8B5B-6512-4748-9F8E-6A07D3ABE52C}" dt="2022-11-06T17:34:09.139" v="3538" actId="6549"/>
          <ac:spMkLst>
            <pc:docMk/>
            <pc:sldMk cId="705041831" sldId="13189"/>
            <ac:spMk id="2" creationId="{966DEB9B-40F4-DB9F-5596-3C784E703C28}"/>
          </ac:spMkLst>
        </pc:spChg>
        <pc:spChg chg="mod">
          <ac:chgData name="Lucas Jellema" userId="7e183fbb-84e0-44b3-9b03-0792bc8d162b" providerId="ADAL" clId="{1E1F8B5B-6512-4748-9F8E-6A07D3ABE52C}" dt="2022-11-07T05:30:22.312" v="4577" actId="20577"/>
          <ac:spMkLst>
            <pc:docMk/>
            <pc:sldMk cId="705041831" sldId="13189"/>
            <ac:spMk id="3" creationId="{DF567475-7876-B05B-5D15-200ADF1D335D}"/>
          </ac:spMkLst>
        </pc:spChg>
        <pc:spChg chg="add del">
          <ac:chgData name="Lucas Jellema" userId="7e183fbb-84e0-44b3-9b03-0792bc8d162b" providerId="ADAL" clId="{1E1F8B5B-6512-4748-9F8E-6A07D3ABE52C}" dt="2022-11-06T17:33:37.108" v="3529"/>
          <ac:spMkLst>
            <pc:docMk/>
            <pc:sldMk cId="705041831" sldId="13189"/>
            <ac:spMk id="6" creationId="{2BD20C9A-B9CE-E20D-8AC5-66A940D03BA0}"/>
          </ac:spMkLst>
        </pc:spChg>
        <pc:picChg chg="add del mod">
          <ac:chgData name="Lucas Jellema" userId="7e183fbb-84e0-44b3-9b03-0792bc8d162b" providerId="ADAL" clId="{1E1F8B5B-6512-4748-9F8E-6A07D3ABE52C}" dt="2022-11-06T17:59:35.015" v="4197" actId="478"/>
          <ac:picMkLst>
            <pc:docMk/>
            <pc:sldMk cId="705041831" sldId="13189"/>
            <ac:picMk id="7" creationId="{602BC59B-37F5-FE69-0B15-651491C26F83}"/>
          </ac:picMkLst>
        </pc:picChg>
        <pc:picChg chg="add mod">
          <ac:chgData name="Lucas Jellema" userId="7e183fbb-84e0-44b3-9b03-0792bc8d162b" providerId="ADAL" clId="{1E1F8B5B-6512-4748-9F8E-6A07D3ABE52C}" dt="2022-11-06T17:58:47.972" v="4187" actId="1440"/>
          <ac:picMkLst>
            <pc:docMk/>
            <pc:sldMk cId="705041831" sldId="13189"/>
            <ac:picMk id="6148" creationId="{E60F58A6-52A8-6AF3-CA41-5E70A34ED4AC}"/>
          </ac:picMkLst>
        </pc:picChg>
      </pc:sldChg>
      <pc:sldChg chg="addSp delSp modSp add mod">
        <pc:chgData name="Lucas Jellema" userId="7e183fbb-84e0-44b3-9b03-0792bc8d162b" providerId="ADAL" clId="{1E1F8B5B-6512-4748-9F8E-6A07D3ABE52C}" dt="2022-11-17T15:21:23.487" v="5773" actId="20577"/>
        <pc:sldMkLst>
          <pc:docMk/>
          <pc:sldMk cId="1800716015" sldId="13190"/>
        </pc:sldMkLst>
        <pc:spChg chg="mod">
          <ac:chgData name="Lucas Jellema" userId="7e183fbb-84e0-44b3-9b03-0792bc8d162b" providerId="ADAL" clId="{1E1F8B5B-6512-4748-9F8E-6A07D3ABE52C}" dt="2022-11-17T15:21:23.487" v="5773" actId="20577"/>
          <ac:spMkLst>
            <pc:docMk/>
            <pc:sldMk cId="1800716015" sldId="13190"/>
            <ac:spMk id="3" creationId="{DF567475-7876-B05B-5D15-200ADF1D335D}"/>
          </ac:spMkLst>
        </pc:spChg>
        <pc:spChg chg="add del">
          <ac:chgData name="Lucas Jellema" userId="7e183fbb-84e0-44b3-9b03-0792bc8d162b" providerId="ADAL" clId="{1E1F8B5B-6512-4748-9F8E-6A07D3ABE52C}" dt="2022-11-06T18:04:07.328" v="4213"/>
          <ac:spMkLst>
            <pc:docMk/>
            <pc:sldMk cId="1800716015" sldId="13190"/>
            <ac:spMk id="6" creationId="{6CA8C33B-BD7C-3E20-7366-00F7F1473B2A}"/>
          </ac:spMkLst>
        </pc:spChg>
        <pc:picChg chg="del">
          <ac:chgData name="Lucas Jellema" userId="7e183fbb-84e0-44b3-9b03-0792bc8d162b" providerId="ADAL" clId="{1E1F8B5B-6512-4748-9F8E-6A07D3ABE52C}" dt="2022-11-06T17:34:03.107" v="3537" actId="478"/>
          <ac:picMkLst>
            <pc:docMk/>
            <pc:sldMk cId="1800716015" sldId="13190"/>
            <ac:picMk id="7" creationId="{602BC59B-37F5-FE69-0B15-651491C26F83}"/>
          </ac:picMkLst>
        </pc:picChg>
        <pc:picChg chg="add mod">
          <ac:chgData name="Lucas Jellema" userId="7e183fbb-84e0-44b3-9b03-0792bc8d162b" providerId="ADAL" clId="{1E1F8B5B-6512-4748-9F8E-6A07D3ABE52C}" dt="2022-11-06T18:04:23.146" v="4220" actId="1076"/>
          <ac:picMkLst>
            <pc:docMk/>
            <pc:sldMk cId="1800716015" sldId="13190"/>
            <ac:picMk id="8" creationId="{50B234CF-7389-4953-2860-D0D29F2BC48F}"/>
          </ac:picMkLst>
        </pc:picChg>
        <pc:picChg chg="add mod">
          <ac:chgData name="Lucas Jellema" userId="7e183fbb-84e0-44b3-9b03-0792bc8d162b" providerId="ADAL" clId="{1E1F8B5B-6512-4748-9F8E-6A07D3ABE52C}" dt="2022-11-06T18:01:06.461" v="4211" actId="1076"/>
          <ac:picMkLst>
            <pc:docMk/>
            <pc:sldMk cId="1800716015" sldId="13190"/>
            <ac:picMk id="8194" creationId="{FDB170D6-7B4F-9A60-C470-D37427B506F6}"/>
          </ac:picMkLst>
        </pc:picChg>
      </pc:sldChg>
      <pc:sldChg chg="addSp delSp modSp add mod">
        <pc:chgData name="Lucas Jellema" userId="7e183fbb-84e0-44b3-9b03-0792bc8d162b" providerId="ADAL" clId="{1E1F8B5B-6512-4748-9F8E-6A07D3ABE52C}" dt="2022-11-07T05:25:28.708" v="4457" actId="478"/>
        <pc:sldMkLst>
          <pc:docMk/>
          <pc:sldMk cId="2179908724" sldId="13191"/>
        </pc:sldMkLst>
        <pc:spChg chg="mod">
          <ac:chgData name="Lucas Jellema" userId="7e183fbb-84e0-44b3-9b03-0792bc8d162b" providerId="ADAL" clId="{1E1F8B5B-6512-4748-9F8E-6A07D3ABE52C}" dt="2022-11-06T17:56:10.682" v="4172" actId="20577"/>
          <ac:spMkLst>
            <pc:docMk/>
            <pc:sldMk cId="2179908724" sldId="13191"/>
            <ac:spMk id="2" creationId="{36630029-5BAA-17DF-FF3E-B316A1E90508}"/>
          </ac:spMkLst>
        </pc:spChg>
        <pc:spChg chg="mod">
          <ac:chgData name="Lucas Jellema" userId="7e183fbb-84e0-44b3-9b03-0792bc8d162b" providerId="ADAL" clId="{1E1F8B5B-6512-4748-9F8E-6A07D3ABE52C}" dt="2022-11-07T05:24:10.205" v="4428" actId="14100"/>
          <ac:spMkLst>
            <pc:docMk/>
            <pc:sldMk cId="2179908724" sldId="13191"/>
            <ac:spMk id="3" creationId="{676F72B7-6AE1-9504-27F3-7DE61492617B}"/>
          </ac:spMkLst>
        </pc:spChg>
        <pc:spChg chg="add mod">
          <ac:chgData name="Lucas Jellema" userId="7e183fbb-84e0-44b3-9b03-0792bc8d162b" providerId="ADAL" clId="{1E1F8B5B-6512-4748-9F8E-6A07D3ABE52C}" dt="2022-11-07T05:20:13.152" v="4378" actId="1038"/>
          <ac:spMkLst>
            <pc:docMk/>
            <pc:sldMk cId="2179908724" sldId="13191"/>
            <ac:spMk id="6" creationId="{C55667FC-5130-3BB4-0463-301AA551C8C3}"/>
          </ac:spMkLst>
        </pc:spChg>
        <pc:spChg chg="add del mod">
          <ac:chgData name="Lucas Jellema" userId="7e183fbb-84e0-44b3-9b03-0792bc8d162b" providerId="ADAL" clId="{1E1F8B5B-6512-4748-9F8E-6A07D3ABE52C}" dt="2022-11-07T05:20:23.245" v="4380" actId="478"/>
          <ac:spMkLst>
            <pc:docMk/>
            <pc:sldMk cId="2179908724" sldId="13191"/>
            <ac:spMk id="11" creationId="{6C6A60D2-BED6-F7BA-7E78-6032B6D6A8EF}"/>
          </ac:spMkLst>
        </pc:spChg>
        <pc:spChg chg="add mod">
          <ac:chgData name="Lucas Jellema" userId="7e183fbb-84e0-44b3-9b03-0792bc8d162b" providerId="ADAL" clId="{1E1F8B5B-6512-4748-9F8E-6A07D3ABE52C}" dt="2022-11-07T05:19:56.335" v="4345" actId="1038"/>
          <ac:spMkLst>
            <pc:docMk/>
            <pc:sldMk cId="2179908724" sldId="13191"/>
            <ac:spMk id="12" creationId="{DB4A6D71-A23F-591D-FF4F-6A45C7D2C212}"/>
          </ac:spMkLst>
        </pc:spChg>
        <pc:spChg chg="add mod">
          <ac:chgData name="Lucas Jellema" userId="7e183fbb-84e0-44b3-9b03-0792bc8d162b" providerId="ADAL" clId="{1E1F8B5B-6512-4748-9F8E-6A07D3ABE52C}" dt="2022-11-07T05:19:56.335" v="4345" actId="1038"/>
          <ac:spMkLst>
            <pc:docMk/>
            <pc:sldMk cId="2179908724" sldId="13191"/>
            <ac:spMk id="13" creationId="{5503647E-693E-BDA7-71B5-F9B6331549A5}"/>
          </ac:spMkLst>
        </pc:spChg>
        <pc:spChg chg="add del mod">
          <ac:chgData name="Lucas Jellema" userId="7e183fbb-84e0-44b3-9b03-0792bc8d162b" providerId="ADAL" clId="{1E1F8B5B-6512-4748-9F8E-6A07D3ABE52C}" dt="2022-11-06T17:48:28.568" v="3869" actId="478"/>
          <ac:spMkLst>
            <pc:docMk/>
            <pc:sldMk cId="2179908724" sldId="13191"/>
            <ac:spMk id="16" creationId="{D93175E5-77C2-2EB7-2441-120DE1336780}"/>
          </ac:spMkLst>
        </pc:spChg>
        <pc:spChg chg="add del mod">
          <ac:chgData name="Lucas Jellema" userId="7e183fbb-84e0-44b3-9b03-0792bc8d162b" providerId="ADAL" clId="{1E1F8B5B-6512-4748-9F8E-6A07D3ABE52C}" dt="2022-11-06T17:48:28.568" v="3869" actId="478"/>
          <ac:spMkLst>
            <pc:docMk/>
            <pc:sldMk cId="2179908724" sldId="13191"/>
            <ac:spMk id="17" creationId="{7B34F7E9-4F2A-61C6-925C-56CFE6E21386}"/>
          </ac:spMkLst>
        </pc:spChg>
        <pc:spChg chg="add mod">
          <ac:chgData name="Lucas Jellema" userId="7e183fbb-84e0-44b3-9b03-0792bc8d162b" providerId="ADAL" clId="{1E1F8B5B-6512-4748-9F8E-6A07D3ABE52C}" dt="2022-11-07T05:19:56.335" v="4345" actId="1038"/>
          <ac:spMkLst>
            <pc:docMk/>
            <pc:sldMk cId="2179908724" sldId="13191"/>
            <ac:spMk id="18" creationId="{9F54D77B-6B0F-5A49-5625-9D9EE36BDBBC}"/>
          </ac:spMkLst>
        </pc:spChg>
        <pc:spChg chg="add mod">
          <ac:chgData name="Lucas Jellema" userId="7e183fbb-84e0-44b3-9b03-0792bc8d162b" providerId="ADAL" clId="{1E1F8B5B-6512-4748-9F8E-6A07D3ABE52C}" dt="2022-11-07T05:19:56.335" v="4345" actId="1038"/>
          <ac:spMkLst>
            <pc:docMk/>
            <pc:sldMk cId="2179908724" sldId="13191"/>
            <ac:spMk id="19" creationId="{A1DCDC2F-E614-2A89-C6A7-9674E88C8CDB}"/>
          </ac:spMkLst>
        </pc:spChg>
        <pc:spChg chg="add mod">
          <ac:chgData name="Lucas Jellema" userId="7e183fbb-84e0-44b3-9b03-0792bc8d162b" providerId="ADAL" clId="{1E1F8B5B-6512-4748-9F8E-6A07D3ABE52C}" dt="2022-11-07T05:19:56.335" v="4345" actId="1038"/>
          <ac:spMkLst>
            <pc:docMk/>
            <pc:sldMk cId="2179908724" sldId="13191"/>
            <ac:spMk id="25" creationId="{3CB4F972-D5F9-EA7C-F23C-AB27B687B2BB}"/>
          </ac:spMkLst>
        </pc:spChg>
        <pc:spChg chg="add mod ord">
          <ac:chgData name="Lucas Jellema" userId="7e183fbb-84e0-44b3-9b03-0792bc8d162b" providerId="ADAL" clId="{1E1F8B5B-6512-4748-9F8E-6A07D3ABE52C}" dt="2022-11-07T05:22:07.878" v="4405" actId="14100"/>
          <ac:spMkLst>
            <pc:docMk/>
            <pc:sldMk cId="2179908724" sldId="13191"/>
            <ac:spMk id="32" creationId="{BAD9009A-A9A6-AFFC-4A74-6CA8EC0A57DC}"/>
          </ac:spMkLst>
        </pc:spChg>
        <pc:spChg chg="add del mod">
          <ac:chgData name="Lucas Jellema" userId="7e183fbb-84e0-44b3-9b03-0792bc8d162b" providerId="ADAL" clId="{1E1F8B5B-6512-4748-9F8E-6A07D3ABE52C}" dt="2022-11-06T17:59:55.954" v="4207" actId="478"/>
          <ac:spMkLst>
            <pc:docMk/>
            <pc:sldMk cId="2179908724" sldId="13191"/>
            <ac:spMk id="34" creationId="{A1BF6D9B-329E-A9F0-1BA9-97304EAEFFE0}"/>
          </ac:spMkLst>
        </pc:spChg>
        <pc:spChg chg="add mod">
          <ac:chgData name="Lucas Jellema" userId="7e183fbb-84e0-44b3-9b03-0792bc8d162b" providerId="ADAL" clId="{1E1F8B5B-6512-4748-9F8E-6A07D3ABE52C}" dt="2022-11-07T05:25:05.441" v="4456" actId="14100"/>
          <ac:spMkLst>
            <pc:docMk/>
            <pc:sldMk cId="2179908724" sldId="13191"/>
            <ac:spMk id="35" creationId="{B85CC874-F209-879F-45A9-630EEF009FB9}"/>
          </ac:spMkLst>
        </pc:spChg>
        <pc:spChg chg="add mod">
          <ac:chgData name="Lucas Jellema" userId="7e183fbb-84e0-44b3-9b03-0792bc8d162b" providerId="ADAL" clId="{1E1F8B5B-6512-4748-9F8E-6A07D3ABE52C}" dt="2022-11-07T05:21:44.231" v="4400" actId="14100"/>
          <ac:spMkLst>
            <pc:docMk/>
            <pc:sldMk cId="2179908724" sldId="13191"/>
            <ac:spMk id="36" creationId="{5BAC58C8-2F1C-C6ED-CE93-3D775C14BA22}"/>
          </ac:spMkLst>
        </pc:spChg>
        <pc:spChg chg="add del mod">
          <ac:chgData name="Lucas Jellema" userId="7e183fbb-84e0-44b3-9b03-0792bc8d162b" providerId="ADAL" clId="{1E1F8B5B-6512-4748-9F8E-6A07D3ABE52C}" dt="2022-11-07T05:25:28.708" v="4457" actId="478"/>
          <ac:spMkLst>
            <pc:docMk/>
            <pc:sldMk cId="2179908724" sldId="13191"/>
            <ac:spMk id="37" creationId="{4C4E9B9A-9AFD-F000-B92C-0A170A8E5AC6}"/>
          </ac:spMkLst>
        </pc:spChg>
        <pc:spChg chg="add mod">
          <ac:chgData name="Lucas Jellema" userId="7e183fbb-84e0-44b3-9b03-0792bc8d162b" providerId="ADAL" clId="{1E1F8B5B-6512-4748-9F8E-6A07D3ABE52C}" dt="2022-11-07T05:21:49.893" v="4401" actId="1076"/>
          <ac:spMkLst>
            <pc:docMk/>
            <pc:sldMk cId="2179908724" sldId="13191"/>
            <ac:spMk id="40" creationId="{8C700C9D-7B33-4C17-5F17-EFEE8009D952}"/>
          </ac:spMkLst>
        </pc:spChg>
        <pc:spChg chg="add mod">
          <ac:chgData name="Lucas Jellema" userId="7e183fbb-84e0-44b3-9b03-0792bc8d162b" providerId="ADAL" clId="{1E1F8B5B-6512-4748-9F8E-6A07D3ABE52C}" dt="2022-11-07T05:21:49.893" v="4401" actId="1076"/>
          <ac:spMkLst>
            <pc:docMk/>
            <pc:sldMk cId="2179908724" sldId="13191"/>
            <ac:spMk id="41" creationId="{8C05696C-CACB-F3E0-2ED9-366C8DF5E02B}"/>
          </ac:spMkLst>
        </pc:spChg>
        <pc:spChg chg="add mod">
          <ac:chgData name="Lucas Jellema" userId="7e183fbb-84e0-44b3-9b03-0792bc8d162b" providerId="ADAL" clId="{1E1F8B5B-6512-4748-9F8E-6A07D3ABE52C}" dt="2022-11-07T05:22:43.924" v="4419" actId="207"/>
          <ac:spMkLst>
            <pc:docMk/>
            <pc:sldMk cId="2179908724" sldId="13191"/>
            <ac:spMk id="43" creationId="{77D9ECAD-D676-70FC-2D51-489507F55149}"/>
          </ac:spMkLst>
        </pc:spChg>
        <pc:picChg chg="mod">
          <ac:chgData name="Lucas Jellema" userId="7e183fbb-84e0-44b3-9b03-0792bc8d162b" providerId="ADAL" clId="{1E1F8B5B-6512-4748-9F8E-6A07D3ABE52C}" dt="2022-11-07T05:19:56.335" v="4345" actId="1038"/>
          <ac:picMkLst>
            <pc:docMk/>
            <pc:sldMk cId="2179908724" sldId="13191"/>
            <ac:picMk id="7" creationId="{BADC7B90-E99E-27B1-7654-688F8915D44F}"/>
          </ac:picMkLst>
        </pc:picChg>
        <pc:cxnChg chg="add mod">
          <ac:chgData name="Lucas Jellema" userId="7e183fbb-84e0-44b3-9b03-0792bc8d162b" providerId="ADAL" clId="{1E1F8B5B-6512-4748-9F8E-6A07D3ABE52C}" dt="2022-11-07T05:20:18.095" v="4379" actId="14100"/>
          <ac:cxnSpMkLst>
            <pc:docMk/>
            <pc:sldMk cId="2179908724" sldId="13191"/>
            <ac:cxnSpMk id="9" creationId="{76FFF17A-9017-C9A9-1FF2-BEB464E5478F}"/>
          </ac:cxnSpMkLst>
        </pc:cxnChg>
        <pc:cxnChg chg="add mod">
          <ac:chgData name="Lucas Jellema" userId="7e183fbb-84e0-44b3-9b03-0792bc8d162b" providerId="ADAL" clId="{1E1F8B5B-6512-4748-9F8E-6A07D3ABE52C}" dt="2022-11-07T05:19:56.335" v="4345" actId="1038"/>
          <ac:cxnSpMkLst>
            <pc:docMk/>
            <pc:sldMk cId="2179908724" sldId="13191"/>
            <ac:cxnSpMk id="21" creationId="{38DF727A-2617-EC0B-1E11-BF254BA2A84F}"/>
          </ac:cxnSpMkLst>
        </pc:cxnChg>
        <pc:cxnChg chg="add mod">
          <ac:chgData name="Lucas Jellema" userId="7e183fbb-84e0-44b3-9b03-0792bc8d162b" providerId="ADAL" clId="{1E1F8B5B-6512-4748-9F8E-6A07D3ABE52C}" dt="2022-11-07T05:19:56.335" v="4345" actId="1038"/>
          <ac:cxnSpMkLst>
            <pc:docMk/>
            <pc:sldMk cId="2179908724" sldId="13191"/>
            <ac:cxnSpMk id="22" creationId="{03B58A5E-0D21-5716-785F-002F000B88C1}"/>
          </ac:cxnSpMkLst>
        </pc:cxnChg>
        <pc:cxnChg chg="add mod">
          <ac:chgData name="Lucas Jellema" userId="7e183fbb-84e0-44b3-9b03-0792bc8d162b" providerId="ADAL" clId="{1E1F8B5B-6512-4748-9F8E-6A07D3ABE52C}" dt="2022-11-07T05:19:56.335" v="4345" actId="1038"/>
          <ac:cxnSpMkLst>
            <pc:docMk/>
            <pc:sldMk cId="2179908724" sldId="13191"/>
            <ac:cxnSpMk id="27" creationId="{0E673B8B-E351-BC2B-12EE-F72D85927E4A}"/>
          </ac:cxnSpMkLst>
        </pc:cxnChg>
        <pc:cxnChg chg="add del mod">
          <ac:chgData name="Lucas Jellema" userId="7e183fbb-84e0-44b3-9b03-0792bc8d162b" providerId="ADAL" clId="{1E1F8B5B-6512-4748-9F8E-6A07D3ABE52C}" dt="2022-11-06T17:52:18.532" v="3978" actId="21"/>
          <ac:cxnSpMkLst>
            <pc:docMk/>
            <pc:sldMk cId="2179908724" sldId="13191"/>
            <ac:cxnSpMk id="31" creationId="{DC438D36-60F3-C9FF-288B-34772CF1B5B0}"/>
          </ac:cxnSpMkLst>
        </pc:cxnChg>
        <pc:cxnChg chg="add mod ord">
          <ac:chgData name="Lucas Jellema" userId="7e183fbb-84e0-44b3-9b03-0792bc8d162b" providerId="ADAL" clId="{1E1F8B5B-6512-4748-9F8E-6A07D3ABE52C}" dt="2022-11-07T05:22:16.730" v="4407" actId="14100"/>
          <ac:cxnSpMkLst>
            <pc:docMk/>
            <pc:sldMk cId="2179908724" sldId="13191"/>
            <ac:cxnSpMk id="33" creationId="{CEED4722-746B-4714-6828-C6A14D4D7056}"/>
          </ac:cxnSpMkLst>
        </pc:cxnChg>
        <pc:cxnChg chg="add mod">
          <ac:chgData name="Lucas Jellema" userId="7e183fbb-84e0-44b3-9b03-0792bc8d162b" providerId="ADAL" clId="{1E1F8B5B-6512-4748-9F8E-6A07D3ABE52C}" dt="2022-11-07T05:23:11.609" v="4421" actId="108"/>
          <ac:cxnSpMkLst>
            <pc:docMk/>
            <pc:sldMk cId="2179908724" sldId="13191"/>
            <ac:cxnSpMk id="45" creationId="{2E3E146A-2ECA-F6B5-3E3F-6DEBEDCADBB9}"/>
          </ac:cxnSpMkLst>
        </pc:cxnChg>
      </pc:sldChg>
      <pc:sldChg chg="delSp modSp add mod modShow">
        <pc:chgData name="Lucas Jellema" userId="7e183fbb-84e0-44b3-9b03-0792bc8d162b" providerId="ADAL" clId="{1E1F8B5B-6512-4748-9F8E-6A07D3ABE52C}" dt="2022-11-17T15:15:04.362" v="5645" actId="729"/>
        <pc:sldMkLst>
          <pc:docMk/>
          <pc:sldMk cId="2256664267" sldId="13192"/>
        </pc:sldMkLst>
        <pc:spChg chg="mod">
          <ac:chgData name="Lucas Jellema" userId="7e183fbb-84e0-44b3-9b03-0792bc8d162b" providerId="ADAL" clId="{1E1F8B5B-6512-4748-9F8E-6A07D3ABE52C}" dt="2022-11-06T17:59:08.758" v="4191" actId="6549"/>
          <ac:spMkLst>
            <pc:docMk/>
            <pc:sldMk cId="2256664267" sldId="13192"/>
            <ac:spMk id="3" creationId="{DF567475-7876-B05B-5D15-200ADF1D335D}"/>
          </ac:spMkLst>
        </pc:spChg>
        <pc:picChg chg="mod">
          <ac:chgData name="Lucas Jellema" userId="7e183fbb-84e0-44b3-9b03-0792bc8d162b" providerId="ADAL" clId="{1E1F8B5B-6512-4748-9F8E-6A07D3ABE52C}" dt="2022-11-06T17:59:21.790" v="4196" actId="14100"/>
          <ac:picMkLst>
            <pc:docMk/>
            <pc:sldMk cId="2256664267" sldId="13192"/>
            <ac:picMk id="7" creationId="{602BC59B-37F5-FE69-0B15-651491C26F83}"/>
          </ac:picMkLst>
        </pc:picChg>
        <pc:picChg chg="del">
          <ac:chgData name="Lucas Jellema" userId="7e183fbb-84e0-44b3-9b03-0792bc8d162b" providerId="ADAL" clId="{1E1F8B5B-6512-4748-9F8E-6A07D3ABE52C}" dt="2022-11-06T17:59:10.744" v="4192" actId="478"/>
          <ac:picMkLst>
            <pc:docMk/>
            <pc:sldMk cId="2256664267" sldId="13192"/>
            <ac:picMk id="6148" creationId="{E60F58A6-52A8-6AF3-CA41-5E70A34ED4AC}"/>
          </ac:picMkLst>
        </pc:picChg>
      </pc:sldChg>
      <pc:sldChg chg="addSp delSp modSp new mod">
        <pc:chgData name="Lucas Jellema" userId="7e183fbb-84e0-44b3-9b03-0792bc8d162b" providerId="ADAL" clId="{1E1F8B5B-6512-4748-9F8E-6A07D3ABE52C}" dt="2022-11-06T18:10:50.478" v="4263" actId="1035"/>
        <pc:sldMkLst>
          <pc:docMk/>
          <pc:sldMk cId="376946186" sldId="13193"/>
        </pc:sldMkLst>
        <pc:spChg chg="mod">
          <ac:chgData name="Lucas Jellema" userId="7e183fbb-84e0-44b3-9b03-0792bc8d162b" providerId="ADAL" clId="{1E1F8B5B-6512-4748-9F8E-6A07D3ABE52C}" dt="2022-11-06T18:09:58.938" v="4243" actId="20577"/>
          <ac:spMkLst>
            <pc:docMk/>
            <pc:sldMk cId="376946186" sldId="13193"/>
            <ac:spMk id="2" creationId="{29DEB1D7-A88F-81A4-F11D-C669BB4EEC48}"/>
          </ac:spMkLst>
        </pc:spChg>
        <pc:picChg chg="add del mod">
          <ac:chgData name="Lucas Jellema" userId="7e183fbb-84e0-44b3-9b03-0792bc8d162b" providerId="ADAL" clId="{1E1F8B5B-6512-4748-9F8E-6A07D3ABE52C}" dt="2022-11-06T18:10:22.757" v="4247" actId="478"/>
          <ac:picMkLst>
            <pc:docMk/>
            <pc:sldMk cId="376946186" sldId="13193"/>
            <ac:picMk id="7" creationId="{9F5358A6-A1B3-D216-F0FF-92B12EEEB9F6}"/>
          </ac:picMkLst>
        </pc:picChg>
        <pc:picChg chg="add del mod">
          <ac:chgData name="Lucas Jellema" userId="7e183fbb-84e0-44b3-9b03-0792bc8d162b" providerId="ADAL" clId="{1E1F8B5B-6512-4748-9F8E-6A07D3ABE52C}" dt="2022-11-06T18:09:57.154" v="4242" actId="478"/>
          <ac:picMkLst>
            <pc:docMk/>
            <pc:sldMk cId="376946186" sldId="13193"/>
            <ac:picMk id="8" creationId="{2FD086EA-53F0-DCE2-DDE2-122920A02591}"/>
          </ac:picMkLst>
        </pc:picChg>
        <pc:picChg chg="add mod">
          <ac:chgData name="Lucas Jellema" userId="7e183fbb-84e0-44b3-9b03-0792bc8d162b" providerId="ADAL" clId="{1E1F8B5B-6512-4748-9F8E-6A07D3ABE52C}" dt="2022-11-06T18:10:35.975" v="4253" actId="29295"/>
          <ac:picMkLst>
            <pc:docMk/>
            <pc:sldMk cId="376946186" sldId="13193"/>
            <ac:picMk id="10" creationId="{8DBDAA61-DE0D-1E49-83E4-2BA7A2897E29}"/>
          </ac:picMkLst>
        </pc:picChg>
        <pc:picChg chg="add mod">
          <ac:chgData name="Lucas Jellema" userId="7e183fbb-84e0-44b3-9b03-0792bc8d162b" providerId="ADAL" clId="{1E1F8B5B-6512-4748-9F8E-6A07D3ABE52C}" dt="2022-11-06T18:10:50.478" v="4263" actId="1035"/>
          <ac:picMkLst>
            <pc:docMk/>
            <pc:sldMk cId="376946186" sldId="13193"/>
            <ac:picMk id="12" creationId="{8A11DCF9-DCA3-EB9E-ED36-5AE61DC24D48}"/>
          </ac:picMkLst>
        </pc:picChg>
        <pc:picChg chg="add mod">
          <ac:chgData name="Lucas Jellema" userId="7e183fbb-84e0-44b3-9b03-0792bc8d162b" providerId="ADAL" clId="{1E1F8B5B-6512-4748-9F8E-6A07D3ABE52C}" dt="2022-11-06T18:09:06.749" v="4232" actId="1076"/>
          <ac:picMkLst>
            <pc:docMk/>
            <pc:sldMk cId="376946186" sldId="13193"/>
            <ac:picMk id="9218" creationId="{DD8B107B-3C4E-ABEF-9185-DB5DAD9273CD}"/>
          </ac:picMkLst>
        </pc:picChg>
      </pc:sldChg>
      <pc:sldChg chg="addSp delSp modSp new mod modNotesTx">
        <pc:chgData name="Lucas Jellema" userId="7e183fbb-84e0-44b3-9b03-0792bc8d162b" providerId="ADAL" clId="{1E1F8B5B-6512-4748-9F8E-6A07D3ABE52C}" dt="2022-11-17T14:58:44.855" v="5559"/>
        <pc:sldMkLst>
          <pc:docMk/>
          <pc:sldMk cId="3842197399" sldId="13194"/>
        </pc:sldMkLst>
        <pc:spChg chg="mod">
          <ac:chgData name="Lucas Jellema" userId="7e183fbb-84e0-44b3-9b03-0792bc8d162b" providerId="ADAL" clId="{1E1F8B5B-6512-4748-9F8E-6A07D3ABE52C}" dt="2022-11-17T14:56:15.221" v="5191" actId="20577"/>
          <ac:spMkLst>
            <pc:docMk/>
            <pc:sldMk cId="3842197399" sldId="13194"/>
            <ac:spMk id="2" creationId="{FCCF931A-8F17-6A63-1DC1-74FFC6C779A7}"/>
          </ac:spMkLst>
        </pc:spChg>
        <pc:spChg chg="add del">
          <ac:chgData name="Lucas Jellema" userId="7e183fbb-84e0-44b3-9b03-0792bc8d162b" providerId="ADAL" clId="{1E1F8B5B-6512-4748-9F8E-6A07D3ABE52C}" dt="2022-11-17T14:55:57.379" v="5146" actId="26606"/>
          <ac:spMkLst>
            <pc:docMk/>
            <pc:sldMk cId="3842197399" sldId="13194"/>
            <ac:spMk id="3" creationId="{C83FD56F-279D-9218-0B07-321422A66978}"/>
          </ac:spMkLst>
        </pc:spChg>
        <pc:spChg chg="mod">
          <ac:chgData name="Lucas Jellema" userId="7e183fbb-84e0-44b3-9b03-0792bc8d162b" providerId="ADAL" clId="{1E1F8B5B-6512-4748-9F8E-6A07D3ABE52C}" dt="2022-11-17T14:55:57.379" v="5146" actId="26606"/>
          <ac:spMkLst>
            <pc:docMk/>
            <pc:sldMk cId="3842197399" sldId="13194"/>
            <ac:spMk id="4" creationId="{C30779F5-64DF-2922-ADBB-0363C3FDDC77}"/>
          </ac:spMkLst>
        </pc:spChg>
        <pc:spChg chg="mod">
          <ac:chgData name="Lucas Jellema" userId="7e183fbb-84e0-44b3-9b03-0792bc8d162b" providerId="ADAL" clId="{1E1F8B5B-6512-4748-9F8E-6A07D3ABE52C}" dt="2022-11-17T14:55:57.379" v="5146" actId="26606"/>
          <ac:spMkLst>
            <pc:docMk/>
            <pc:sldMk cId="3842197399" sldId="13194"/>
            <ac:spMk id="5" creationId="{BEA00BB7-84C7-2A44-B89E-B152DFA2E75D}"/>
          </ac:spMkLst>
        </pc:spChg>
        <pc:spChg chg="del">
          <ac:chgData name="Lucas Jellema" userId="7e183fbb-84e0-44b3-9b03-0792bc8d162b" providerId="ADAL" clId="{1E1F8B5B-6512-4748-9F8E-6A07D3ABE52C}" dt="2022-11-17T14:55:57.379" v="5146" actId="26606"/>
          <ac:spMkLst>
            <pc:docMk/>
            <pc:sldMk cId="3842197399" sldId="13194"/>
            <ac:spMk id="6" creationId="{03A9B88C-B43A-CA55-D678-13657C77C389}"/>
          </ac:spMkLst>
        </pc:spChg>
        <pc:spChg chg="add mod">
          <ac:chgData name="Lucas Jellema" userId="7e183fbb-84e0-44b3-9b03-0792bc8d162b" providerId="ADAL" clId="{1E1F8B5B-6512-4748-9F8E-6A07D3ABE52C}" dt="2022-11-17T14:58:13.033" v="5558" actId="13822"/>
          <ac:spMkLst>
            <pc:docMk/>
            <pc:sldMk cId="3842197399" sldId="13194"/>
            <ac:spMk id="11" creationId="{3E9094DF-37F8-BB88-5C2D-C919417F9D0B}"/>
          </ac:spMkLst>
        </pc:spChg>
        <pc:spChg chg="add mod">
          <ac:chgData name="Lucas Jellema" userId="7e183fbb-84e0-44b3-9b03-0792bc8d162b" providerId="ADAL" clId="{1E1F8B5B-6512-4748-9F8E-6A07D3ABE52C}" dt="2022-11-17T14:57:33.937" v="5482" actId="20577"/>
          <ac:spMkLst>
            <pc:docMk/>
            <pc:sldMk cId="3842197399" sldId="13194"/>
            <ac:spMk id="15" creationId="{029CC4CF-D984-C9BD-3DA3-47A2C45BE06A}"/>
          </ac:spMkLst>
        </pc:spChg>
        <pc:picChg chg="add del mod ord">
          <ac:chgData name="Lucas Jellema" userId="7e183fbb-84e0-44b3-9b03-0792bc8d162b" providerId="ADAL" clId="{1E1F8B5B-6512-4748-9F8E-6A07D3ABE52C}" dt="2022-11-17T14:55:52.582" v="5144" actId="22"/>
          <ac:picMkLst>
            <pc:docMk/>
            <pc:sldMk cId="3842197399" sldId="13194"/>
            <ac:picMk id="8" creationId="{F41E48AE-4DF9-29DD-CCEE-2E7AF35DBBDF}"/>
          </ac:picMkLst>
        </pc:picChg>
        <pc:picChg chg="add mod">
          <ac:chgData name="Lucas Jellema" userId="7e183fbb-84e0-44b3-9b03-0792bc8d162b" providerId="ADAL" clId="{1E1F8B5B-6512-4748-9F8E-6A07D3ABE52C}" dt="2022-11-17T14:55:57.379" v="5146" actId="26606"/>
          <ac:picMkLst>
            <pc:docMk/>
            <pc:sldMk cId="3842197399" sldId="13194"/>
            <ac:picMk id="10" creationId="{982F93FF-7D9D-5ABC-DBA3-01D09D362D24}"/>
          </ac:picMkLst>
        </pc:picChg>
      </pc:sldChg>
      <pc:sldChg chg="addSp modSp new mod">
        <pc:chgData name="Lucas Jellema" userId="7e183fbb-84e0-44b3-9b03-0792bc8d162b" providerId="ADAL" clId="{1E1F8B5B-6512-4748-9F8E-6A07D3ABE52C}" dt="2022-11-17T15:35:12.139" v="5928" actId="20577"/>
        <pc:sldMkLst>
          <pc:docMk/>
          <pc:sldMk cId="1834287084" sldId="13195"/>
        </pc:sldMkLst>
        <pc:spChg chg="mod">
          <ac:chgData name="Lucas Jellema" userId="7e183fbb-84e0-44b3-9b03-0792bc8d162b" providerId="ADAL" clId="{1E1F8B5B-6512-4748-9F8E-6A07D3ABE52C}" dt="2022-11-17T15:35:12.139" v="5928" actId="20577"/>
          <ac:spMkLst>
            <pc:docMk/>
            <pc:sldMk cId="1834287084" sldId="13195"/>
            <ac:spMk id="2" creationId="{FC57A613-41CF-B4D8-CB8B-4E02AAE61754}"/>
          </ac:spMkLst>
        </pc:spChg>
        <pc:spChg chg="mod">
          <ac:chgData name="Lucas Jellema" userId="7e183fbb-84e0-44b3-9b03-0792bc8d162b" providerId="ADAL" clId="{1E1F8B5B-6512-4748-9F8E-6A07D3ABE52C}" dt="2022-11-17T15:26:04.464" v="5896" actId="20577"/>
          <ac:spMkLst>
            <pc:docMk/>
            <pc:sldMk cId="1834287084" sldId="13195"/>
            <ac:spMk id="3" creationId="{E86E19BA-B7DE-B94B-FA41-A57D46FE4D04}"/>
          </ac:spMkLst>
        </pc:spChg>
        <pc:picChg chg="add mod">
          <ac:chgData name="Lucas Jellema" userId="7e183fbb-84e0-44b3-9b03-0792bc8d162b" providerId="ADAL" clId="{1E1F8B5B-6512-4748-9F8E-6A07D3ABE52C}" dt="2022-11-17T15:32:37.562" v="5903" actId="1440"/>
          <ac:picMkLst>
            <pc:docMk/>
            <pc:sldMk cId="1834287084" sldId="13195"/>
            <ac:picMk id="7" creationId="{1521E2D0-7CB5-2757-DDD7-7845B9CC394B}"/>
          </ac:picMkLst>
        </pc:picChg>
        <pc:picChg chg="add mod ord">
          <ac:chgData name="Lucas Jellema" userId="7e183fbb-84e0-44b3-9b03-0792bc8d162b" providerId="ADAL" clId="{1E1F8B5B-6512-4748-9F8E-6A07D3ABE52C}" dt="2022-11-17T15:34:00.932" v="5909" actId="167"/>
          <ac:picMkLst>
            <pc:docMk/>
            <pc:sldMk cId="1834287084" sldId="13195"/>
            <ac:picMk id="9" creationId="{80E31C09-F1DB-BBF4-9726-7D69497D7252}"/>
          </ac:picMkLst>
        </pc:picChg>
        <pc:picChg chg="add mod">
          <ac:chgData name="Lucas Jellema" userId="7e183fbb-84e0-44b3-9b03-0792bc8d162b" providerId="ADAL" clId="{1E1F8B5B-6512-4748-9F8E-6A07D3ABE52C}" dt="2022-11-17T15:34:55.991" v="5913" actId="1440"/>
          <ac:picMkLst>
            <pc:docMk/>
            <pc:sldMk cId="1834287084" sldId="13195"/>
            <ac:picMk id="11" creationId="{9D9581B0-6CD8-C19C-4582-693AE2DE40D7}"/>
          </ac:picMkLst>
        </pc:picChg>
        <pc:picChg chg="add mod">
          <ac:chgData name="Lucas Jellema" userId="7e183fbb-84e0-44b3-9b03-0792bc8d162b" providerId="ADAL" clId="{1E1F8B5B-6512-4748-9F8E-6A07D3ABE52C}" dt="2022-11-17T15:32:42.597" v="5905" actId="1076"/>
          <ac:picMkLst>
            <pc:docMk/>
            <pc:sldMk cId="1834287084" sldId="13195"/>
            <ac:picMk id="1026" creationId="{97CE329F-7D67-F76A-E198-BF3DD104942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17-11-2022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80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https://opentelemetry.io/registry/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645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https://www.timescale.com/blog/a-deep-dive-into-open-telemetry-metrics/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93368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https://opentelemetry.io/docs/concepts/signals/traces/#span-links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45329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https://opentelemetry.io/docs/reference/specification/logs/data-model/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05263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https://gist.github.com/lucasjellema/c661c7cdfab658ae925c860a69642981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4640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BCBE5-4740-4383-B714-84EFA9E22D5E}" type="datetime1">
              <a:rPr lang="en-US" noProof="0" smtClean="0"/>
              <a:t>17-Nov-22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Code Café - november 2022 - OpenTelemetry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8F86D-41F7-44B1-942E-46CAA561E6DA}" type="datetime1">
              <a:rPr lang="en-US" smtClean="0"/>
              <a:t>17-Nov-22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D08438-4A4A-4C24-962A-BCA8F7CE4F48}" type="datetime1">
              <a:rPr lang="en-US" smtClean="0"/>
              <a:t>17-Nov-22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2F8FF-16E4-4D51-9BB1-853EEEF2F48F}" type="datetime1">
              <a:rPr lang="en-US" smtClean="0"/>
              <a:t>17-Nov-22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BC240-9B09-4DAE-A413-75EC9072C261}" type="datetime1">
              <a:rPr lang="en-US" smtClean="0"/>
              <a:t>17-Nov-22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2CA49A-8362-499F-9CA0-EC23D7A5F68A}" type="datetime1">
              <a:rPr lang="en-US" smtClean="0"/>
              <a:t>17-Nov-22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90B71-ECE2-44AB-BCC2-1EC4B746BB3A}" type="datetime1">
              <a:rPr lang="en-US" smtClean="0"/>
              <a:t>17-Nov-22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F874D-FFA6-4778-84BF-5D2C22C6A3B9}" type="datetime1">
              <a:rPr lang="en-US" smtClean="0"/>
              <a:t>17-Nov-22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417D6E-D904-4B70-85D3-F8601E47E673}" type="datetime1">
              <a:rPr lang="en-US" smtClean="0"/>
              <a:t>17-Nov-22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64E0CE-A7FB-46A9-8652-E3A3B5156559}" type="datetime1">
              <a:rPr lang="en-US" smtClean="0"/>
              <a:t>17-Nov-22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89B47-DA8B-4E31-B461-1C2BF0244DC4}" type="datetime1">
              <a:rPr lang="en-US" noProof="0" smtClean="0"/>
              <a:t>17-Nov-22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Code Café - november 2022 - OpenTelemetry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3C9280F1-AE4A-49E8-ADFE-A698E941E278}" type="datetime1">
              <a:rPr lang="en-US" smtClean="0"/>
              <a:t>17-Nov-22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 Code Café - november 2022 - OpenTelemetry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00D58180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aw outline">
            <a:extLst>
              <a:ext uri="{FF2B5EF4-FFF2-40B4-BE49-F238E27FC236}">
                <a16:creationId xmlns:a16="http://schemas.microsoft.com/office/drawing/2014/main" id="{003352D2-C0A5-49CC-9A54-FF3C1B0B42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93" b="31693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 err="1"/>
              <a:t>OpenTelemetry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Traces</a:t>
            </a:r>
            <a:br>
              <a:rPr lang="en-US" dirty="0"/>
            </a:br>
            <a:r>
              <a:rPr lang="en-US" dirty="0"/>
              <a:t>Metrics</a:t>
            </a:r>
            <a:br>
              <a:rPr lang="en-US" dirty="0"/>
            </a:br>
            <a:r>
              <a:rPr lang="en-US" dirty="0"/>
              <a:t>Logs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4BE3A-27A7-43DA-9103-D8C14FA49359}"/>
              </a:ext>
            </a:extLst>
          </p:cNvPr>
          <p:cNvSpPr txBox="1"/>
          <p:nvPr/>
        </p:nvSpPr>
        <p:spPr>
          <a:xfrm>
            <a:off x="78658" y="4356199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Conclusion Code Café – 17 november 2022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43BAE3-1682-4296-86F7-596EFFE6A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490" y="176041"/>
            <a:ext cx="2144486" cy="1426548"/>
          </a:xfrm>
          <a:prstGeom prst="rect">
            <a:avLst/>
          </a:prstGeom>
          <a:noFill/>
        </p:spPr>
      </p:pic>
      <p:pic>
        <p:nvPicPr>
          <p:cNvPr id="2" name="Picture 2" descr="CNCF Branding | OpenTelemetry">
            <a:extLst>
              <a:ext uri="{FF2B5EF4-FFF2-40B4-BE49-F238E27FC236}">
                <a16:creationId xmlns:a16="http://schemas.microsoft.com/office/drawing/2014/main" id="{DDFF5494-F972-5888-53E6-4D61B0210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9" y="1023694"/>
            <a:ext cx="4420595" cy="2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EE23B-5C8F-79B4-BF7C-3E802E79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2753B-0692-AD4F-ED01-A60F369E5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Instruments observe and produce Measurements</a:t>
            </a:r>
          </a:p>
          <a:p>
            <a:r>
              <a:rPr lang="en-US" dirty="0"/>
              <a:t>Measurements are processed by a View: filtered, aggregated,  transformed</a:t>
            </a:r>
          </a:p>
          <a:p>
            <a:pPr lvl="1"/>
            <a:r>
              <a:rPr lang="en-US" dirty="0"/>
              <a:t>resulting in Metrics </a:t>
            </a:r>
          </a:p>
          <a:p>
            <a:pPr lvl="1"/>
            <a:r>
              <a:rPr lang="en-US" dirty="0"/>
              <a:t>Metrics are handled by Metrics Readers associated with Metrics Exporters (push or pull)</a:t>
            </a:r>
          </a:p>
          <a:p>
            <a:pPr lvl="1"/>
            <a:r>
              <a:rPr lang="en-US" dirty="0"/>
              <a:t>Metrics can be labeled</a:t>
            </a:r>
          </a:p>
          <a:p>
            <a:endParaRPr lang="en-US" dirty="0"/>
          </a:p>
          <a:p>
            <a:r>
              <a:rPr lang="en-US" dirty="0"/>
              <a:t>Data can be scraped into </a:t>
            </a:r>
            <a:br>
              <a:rPr lang="en-US" dirty="0"/>
            </a:br>
            <a:r>
              <a:rPr lang="en-US" dirty="0"/>
              <a:t>OTLP Collector from </a:t>
            </a:r>
            <a:br>
              <a:rPr lang="en-US" dirty="0"/>
            </a:br>
            <a:r>
              <a:rPr lang="en-US" dirty="0"/>
              <a:t>existing Prometheus Exporters</a:t>
            </a:r>
          </a:p>
          <a:p>
            <a:r>
              <a:rPr lang="en-US" dirty="0"/>
              <a:t>OTLP Collector can </a:t>
            </a:r>
            <a:br>
              <a:rPr lang="en-US" dirty="0"/>
            </a:br>
            <a:r>
              <a:rPr lang="en-US" dirty="0"/>
              <a:t>publish metrics as </a:t>
            </a:r>
            <a:br>
              <a:rPr lang="en-US" dirty="0"/>
            </a:br>
            <a:r>
              <a:rPr lang="en-US" dirty="0"/>
              <a:t>Prometheus Exporter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A1711B-E86C-5A28-CD47-4A0958DC6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16ADC5-7156-D1C4-165C-F157160C9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AF77E0-E206-5592-98B6-9B0A7CF9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0977" y="2141214"/>
            <a:ext cx="5590476" cy="2714286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55BA608-F482-F802-E84D-90987A1506BC}"/>
              </a:ext>
            </a:extLst>
          </p:cNvPr>
          <p:cNvSpPr/>
          <p:nvPr/>
        </p:nvSpPr>
        <p:spPr>
          <a:xfrm>
            <a:off x="7581900" y="2777400"/>
            <a:ext cx="1478280" cy="541020"/>
          </a:xfrm>
          <a:prstGeom prst="wedgeRectCallout">
            <a:avLst>
              <a:gd name="adj1" fmla="val -15190"/>
              <a:gd name="adj2" fmla="val 1061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Prometheus (push/pull) , Console (push), OTLP (push)</a:t>
            </a:r>
          </a:p>
        </p:txBody>
      </p:sp>
    </p:spTree>
    <p:extLst>
      <p:ext uri="{BB962C8B-B14F-4D97-AF65-F5344CB8AC3E}">
        <p14:creationId xmlns:p14="http://schemas.microsoft.com/office/powerpoint/2010/main" val="318714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7E595-D5CE-D9B8-9312-E19A9C28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093A2-3244-CD96-86D2-1F147B93F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E61B5-3CCB-5BE8-EDA8-E392BEADB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F7BC1-9054-E48D-3776-481CC563B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1D957B-F6D4-4EF9-3617-EC4E8516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3388"/>
            <a:ext cx="9144000" cy="17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036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DB73-47CF-16FC-C5EA-045A0CA5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EFA866-E622-1C19-B491-2841682499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Counter (synchronous and asynchronous – push and pull via callback)</a:t>
            </a:r>
          </a:p>
          <a:p>
            <a:r>
              <a:rPr lang="en-US" dirty="0" err="1"/>
              <a:t>UpDownCounter</a:t>
            </a:r>
            <a:r>
              <a:rPr lang="en-US" dirty="0"/>
              <a:t> (synchronous and asynchronous – push and pull via callback)</a:t>
            </a:r>
          </a:p>
          <a:p>
            <a:r>
              <a:rPr lang="en-US" dirty="0"/>
              <a:t>Histogram (buckets)</a:t>
            </a:r>
          </a:p>
          <a:p>
            <a:r>
              <a:rPr lang="en-US" dirty="0"/>
              <a:t>Asynchronous Gauge (record of non summable values)</a:t>
            </a:r>
          </a:p>
          <a:p>
            <a:endParaRPr lang="en-US" dirty="0"/>
          </a:p>
          <a:p>
            <a:r>
              <a:rPr lang="en-US" dirty="0"/>
              <a:t>Aggregation types for Measurements (in Views)</a:t>
            </a:r>
          </a:p>
          <a:p>
            <a:pPr lvl="1"/>
            <a:r>
              <a:rPr lang="en-US" dirty="0"/>
              <a:t>Sum Aggregation, Last Value Aggregation, Histogram Bucket Aggregation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C33C9-261F-512C-0CCE-022CA9303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4394B0-0074-F9C4-1621-A4896C24E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40D3E4-67AA-C32E-647F-E97444720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3308270"/>
            <a:ext cx="7962900" cy="1547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7023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EB1D7-A88F-81A4-F11D-C669BB4EE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FA0F68-21DD-7789-83BA-67E2495A64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24E79F-0AE1-2E1C-BE80-0C766F007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6F41B-93A7-CF26-53AE-2344A998B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DD8B107B-3C4E-ABEF-9185-DB5DAD927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" y="226858"/>
            <a:ext cx="7170738" cy="468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BDAA61-DE0D-1E49-83E4-2BA7A2897E2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4000500" y="2153043"/>
            <a:ext cx="640080" cy="3752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11DCF9-DCA3-EB9E-ED36-5AE61DC24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542" y="1341120"/>
            <a:ext cx="734434" cy="43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6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0029-5BAA-17DF-FF3E-B316A1E9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Trace – step by step documenting the end to end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72B7-6AE1-9504-27F3-7DE614926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703" y="936000"/>
            <a:ext cx="6623999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9F9A-30C5-57C8-4733-A6047469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AD6C8-B72E-A331-61AC-477E2E45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C7B90-E99E-27B1-7654-688F8915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11" y="936000"/>
            <a:ext cx="6623999" cy="38357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1592D0-217D-E653-647C-FB1A54F6EF8F}"/>
              </a:ext>
            </a:extLst>
          </p:cNvPr>
          <p:cNvSpPr/>
          <p:nvPr/>
        </p:nvSpPr>
        <p:spPr>
          <a:xfrm>
            <a:off x="1706880" y="1180320"/>
            <a:ext cx="937260" cy="4419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7C4F6B5-C06F-1A57-57F1-AB4B227F3151}"/>
              </a:ext>
            </a:extLst>
          </p:cNvPr>
          <p:cNvCxnSpPr>
            <a:cxnSpLocks/>
          </p:cNvCxnSpPr>
          <p:nvPr/>
        </p:nvCxnSpPr>
        <p:spPr>
          <a:xfrm>
            <a:off x="2499563" y="1622280"/>
            <a:ext cx="0" cy="5646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D976CAA0-9333-D5A1-6494-66B91DEF0A84}"/>
              </a:ext>
            </a:extLst>
          </p:cNvPr>
          <p:cNvSpPr/>
          <p:nvPr/>
        </p:nvSpPr>
        <p:spPr>
          <a:xfrm>
            <a:off x="3962400" y="1683630"/>
            <a:ext cx="2796540" cy="441960"/>
          </a:xfrm>
          <a:prstGeom prst="wedgeRectCallout">
            <a:avLst>
              <a:gd name="adj1" fmla="val -74971"/>
              <a:gd name="adj2" fmla="val 69397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 id, resource, begin &amp; end timestamp, context, status</a:t>
            </a:r>
          </a:p>
        </p:txBody>
      </p:sp>
    </p:spTree>
    <p:extLst>
      <p:ext uri="{BB962C8B-B14F-4D97-AF65-F5344CB8AC3E}">
        <p14:creationId xmlns:p14="http://schemas.microsoft.com/office/powerpoint/2010/main" val="40389555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0029-5BAA-17DF-FF3E-B316A1E9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– Spans mark boundary crossing – </a:t>
            </a:r>
            <a:br>
              <a:rPr lang="en-US" dirty="0"/>
            </a:br>
            <a:r>
              <a:rPr lang="en-US" i="1" dirty="0"/>
              <a:t>within</a:t>
            </a:r>
            <a:r>
              <a:rPr lang="en-US" dirty="0"/>
              <a:t> a process and </a:t>
            </a:r>
            <a:r>
              <a:rPr lang="en-US" i="1" dirty="0"/>
              <a:t>across</a:t>
            </a:r>
            <a:r>
              <a:rPr lang="en-US" dirty="0"/>
              <a:t> services, servers, domains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72B7-6AE1-9504-27F3-7DE614926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704" y="936000"/>
            <a:ext cx="6547796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9F9A-30C5-57C8-4733-A6047469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AD6C8-B72E-A331-61AC-477E2E45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C7B90-E99E-27B1-7654-688F8915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11" y="936000"/>
            <a:ext cx="6623999" cy="383570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5667FC-5130-3BB4-0463-301AA551C8C3}"/>
              </a:ext>
            </a:extLst>
          </p:cNvPr>
          <p:cNvSpPr/>
          <p:nvPr/>
        </p:nvSpPr>
        <p:spPr>
          <a:xfrm>
            <a:off x="8168640" y="1531620"/>
            <a:ext cx="929640" cy="7315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6FFF17A-9017-C9A9-1FF2-BEB464E5478F}"/>
              </a:ext>
            </a:extLst>
          </p:cNvPr>
          <p:cNvCxnSpPr>
            <a:cxnSpLocks/>
            <a:endCxn id="6" idx="1"/>
          </p:cNvCxnSpPr>
          <p:nvPr/>
        </p:nvCxnSpPr>
        <p:spPr>
          <a:xfrm rot="5400000" flipH="1" flipV="1">
            <a:off x="6837264" y="2087185"/>
            <a:ext cx="1521180" cy="1141571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4A6D71-A23F-591D-FF4F-6A45C7D2C212}"/>
              </a:ext>
            </a:extLst>
          </p:cNvPr>
          <p:cNvSpPr/>
          <p:nvPr/>
        </p:nvSpPr>
        <p:spPr>
          <a:xfrm>
            <a:off x="6149340" y="3418560"/>
            <a:ext cx="960120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3647E-693E-BDA7-71B5-F9B6331549A5}"/>
              </a:ext>
            </a:extLst>
          </p:cNvPr>
          <p:cNvSpPr txBox="1"/>
          <p:nvPr/>
        </p:nvSpPr>
        <p:spPr>
          <a:xfrm>
            <a:off x="6212412" y="3444720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54D77B-6B0F-5A49-5625-9D9EE36BDBBC}"/>
              </a:ext>
            </a:extLst>
          </p:cNvPr>
          <p:cNvSpPr/>
          <p:nvPr/>
        </p:nvSpPr>
        <p:spPr>
          <a:xfrm>
            <a:off x="5995988" y="3668940"/>
            <a:ext cx="1113472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CDC2F-E614-2A89-C6A7-9674E88C8CDB}"/>
              </a:ext>
            </a:extLst>
          </p:cNvPr>
          <p:cNvSpPr txBox="1"/>
          <p:nvPr/>
        </p:nvSpPr>
        <p:spPr>
          <a:xfrm>
            <a:off x="6027623" y="3688615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DF727A-2617-EC0B-1E11-BF254BA2A84F}"/>
              </a:ext>
            </a:extLst>
          </p:cNvPr>
          <p:cNvCxnSpPr/>
          <p:nvPr/>
        </p:nvCxnSpPr>
        <p:spPr>
          <a:xfrm>
            <a:off x="6301740" y="3333275"/>
            <a:ext cx="0" cy="9954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B58A5E-0D21-5716-785F-002F000B88C1}"/>
              </a:ext>
            </a:extLst>
          </p:cNvPr>
          <p:cNvCxnSpPr>
            <a:cxnSpLocks/>
          </p:cNvCxnSpPr>
          <p:nvPr/>
        </p:nvCxnSpPr>
        <p:spPr>
          <a:xfrm>
            <a:off x="6027623" y="3355181"/>
            <a:ext cx="0" cy="31375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ylinder 24">
            <a:extLst>
              <a:ext uri="{FF2B5EF4-FFF2-40B4-BE49-F238E27FC236}">
                <a16:creationId xmlns:a16="http://schemas.microsoft.com/office/drawing/2014/main" id="{3CB4F972-D5F9-EA7C-F23C-AB27B687B2BB}"/>
              </a:ext>
            </a:extLst>
          </p:cNvPr>
          <p:cNvSpPr/>
          <p:nvPr/>
        </p:nvSpPr>
        <p:spPr>
          <a:xfrm>
            <a:off x="5886450" y="4396047"/>
            <a:ext cx="1739900" cy="436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E673B8B-E351-BC2B-12EE-F72D85927E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1951" y="4078538"/>
            <a:ext cx="552626" cy="82390"/>
          </a:xfrm>
          <a:prstGeom prst="bentConnector3">
            <a:avLst>
              <a:gd name="adj1" fmla="val 17683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B85CC874-F209-879F-45A9-630EEF009FB9}"/>
              </a:ext>
            </a:extLst>
          </p:cNvPr>
          <p:cNvSpPr/>
          <p:nvPr/>
        </p:nvSpPr>
        <p:spPr>
          <a:xfrm>
            <a:off x="1531172" y="1007996"/>
            <a:ext cx="1263864" cy="729366"/>
          </a:xfrm>
          <a:prstGeom prst="wedgeRectCallout">
            <a:avLst>
              <a:gd name="adj1" fmla="val -74368"/>
              <a:gd name="adj2" fmla="val 7598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 id, resource, begin &amp; end timestamp, context, status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AC58C8-2F1C-C6ED-CE93-3D775C14BA22}"/>
              </a:ext>
            </a:extLst>
          </p:cNvPr>
          <p:cNvSpPr/>
          <p:nvPr/>
        </p:nvSpPr>
        <p:spPr>
          <a:xfrm>
            <a:off x="194789" y="780270"/>
            <a:ext cx="1213634" cy="140667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700C9D-7B33-4C17-5F17-EFEE8009D952}"/>
              </a:ext>
            </a:extLst>
          </p:cNvPr>
          <p:cNvSpPr/>
          <p:nvPr/>
        </p:nvSpPr>
        <p:spPr>
          <a:xfrm>
            <a:off x="330677" y="1882050"/>
            <a:ext cx="960120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5696C-CACB-F3E0-2ED9-366C8DF5E02B}"/>
              </a:ext>
            </a:extLst>
          </p:cNvPr>
          <p:cNvSpPr txBox="1"/>
          <p:nvPr/>
        </p:nvSpPr>
        <p:spPr>
          <a:xfrm>
            <a:off x="403091" y="1882050"/>
            <a:ext cx="67326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Parent Span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D9009A-A9A6-AFFC-4A74-6CA8EC0A57DC}"/>
              </a:ext>
            </a:extLst>
          </p:cNvPr>
          <p:cNvSpPr/>
          <p:nvPr/>
        </p:nvSpPr>
        <p:spPr>
          <a:xfrm>
            <a:off x="328077" y="1327614"/>
            <a:ext cx="937260" cy="2404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ED4722-746B-4714-6828-C6A14D4D7056}"/>
              </a:ext>
            </a:extLst>
          </p:cNvPr>
          <p:cNvCxnSpPr>
            <a:cxnSpLocks/>
          </p:cNvCxnSpPr>
          <p:nvPr/>
        </p:nvCxnSpPr>
        <p:spPr>
          <a:xfrm>
            <a:off x="537013" y="1531620"/>
            <a:ext cx="0" cy="3657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7D9ECAD-D676-70FC-2D51-489507F55149}"/>
              </a:ext>
            </a:extLst>
          </p:cNvPr>
          <p:cNvSpPr txBox="1"/>
          <p:nvPr/>
        </p:nvSpPr>
        <p:spPr>
          <a:xfrm>
            <a:off x="2514600" y="2231990"/>
            <a:ext cx="602729" cy="138499"/>
          </a:xfrm>
          <a:prstGeom prst="rect">
            <a:avLst/>
          </a:prstGeom>
          <a:solidFill>
            <a:srgbClr val="FEFAE9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E3E146A-2ECA-F6B5-3E3F-6DEBEDCADBB9}"/>
              </a:ext>
            </a:extLst>
          </p:cNvPr>
          <p:cNvCxnSpPr>
            <a:stCxn id="40" idx="3"/>
          </p:cNvCxnSpPr>
          <p:nvPr/>
        </p:nvCxnSpPr>
        <p:spPr>
          <a:xfrm>
            <a:off x="1290797" y="1969290"/>
            <a:ext cx="1216183" cy="331949"/>
          </a:xfrm>
          <a:prstGeom prst="bentConnector3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9908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EB9B-40F4-DB9F-5596-3C784E7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7475-7876-B05B-5D15-200ADF1D3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Correlated sequence of steps – per request | transaction | conversation</a:t>
            </a:r>
          </a:p>
          <a:p>
            <a:pPr lvl="1"/>
            <a:r>
              <a:rPr lang="en-US" dirty="0"/>
              <a:t>within and across processes and servers</a:t>
            </a:r>
          </a:p>
          <a:p>
            <a:pPr lvl="1"/>
            <a:r>
              <a:rPr lang="en-US" dirty="0"/>
              <a:t>begin &amp; end timestamp</a:t>
            </a:r>
          </a:p>
          <a:p>
            <a:pPr lvl="1"/>
            <a:r>
              <a:rPr lang="en-US" dirty="0"/>
              <a:t>trace context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parent / child span</a:t>
            </a:r>
          </a:p>
          <a:p>
            <a:pPr lvl="1"/>
            <a:r>
              <a:rPr lang="en-US" dirty="0"/>
              <a:t>span event</a:t>
            </a:r>
          </a:p>
          <a:p>
            <a:pPr lvl="1"/>
            <a:r>
              <a:rPr lang="en-US" dirty="0"/>
              <a:t>span link</a:t>
            </a:r>
            <a:br>
              <a:rPr lang="en-US" dirty="0"/>
            </a:br>
            <a:r>
              <a:rPr lang="en-US" dirty="0"/>
              <a:t>(</a:t>
            </a:r>
            <a:r>
              <a:rPr lang="en-US"/>
              <a:t>causal relationship </a:t>
            </a:r>
            <a:br>
              <a:rPr lang="en-US"/>
            </a:br>
            <a:r>
              <a:rPr lang="en-US"/>
              <a:t>across </a:t>
            </a:r>
            <a:r>
              <a:rPr lang="en-US" dirty="0"/>
              <a:t>traces)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18438-6301-F0E8-FCFE-E17D202A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FCA2-F22C-2C7F-52E2-32613C2E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pic>
        <p:nvPicPr>
          <p:cNvPr id="6148" name="Picture 4" descr="Practical OpenTelemetry part 3: Java | boten.ca">
            <a:extLst>
              <a:ext uri="{FF2B5EF4-FFF2-40B4-BE49-F238E27FC236}">
                <a16:creationId xmlns:a16="http://schemas.microsoft.com/office/drawing/2014/main" id="{E60F58A6-52A8-6AF3-CA41-5E70A34E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8480" y="1630680"/>
            <a:ext cx="5926460" cy="330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50418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EB9B-40F4-DB9F-5596-3C784E7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7475-7876-B05B-5D15-200ADF1D3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18438-6301-F0E8-FCFE-E17D202A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FCA2-F22C-2C7F-52E2-32613C2E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2BC59B-37F5-FE69-0B15-651491C26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792000"/>
            <a:ext cx="7413236" cy="41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4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EB9B-40F4-DB9F-5596-3C784E7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Auto-Instrumentation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7475-7876-B05B-5D15-200ADF1D3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code changes – producing traces and spans</a:t>
            </a:r>
          </a:p>
          <a:p>
            <a:pPr lvl="1"/>
            <a:r>
              <a:rPr lang="en-US" dirty="0"/>
              <a:t>only by configuring the appropriate instrumentation</a:t>
            </a:r>
          </a:p>
          <a:p>
            <a:r>
              <a:rPr lang="en-US" dirty="0"/>
              <a:t>For example</a:t>
            </a:r>
          </a:p>
          <a:p>
            <a:pPr lvl="1"/>
            <a:r>
              <a:rPr lang="en-US" dirty="0"/>
              <a:t>start span for HTTP request, database call</a:t>
            </a:r>
          </a:p>
          <a:p>
            <a:r>
              <a:rPr lang="en-US" dirty="0"/>
              <a:t>How to auto-instrument?</a:t>
            </a:r>
          </a:p>
          <a:p>
            <a:pPr lvl="1"/>
            <a:r>
              <a:rPr lang="en-US" dirty="0"/>
              <a:t>include (and configure) libraries</a:t>
            </a:r>
          </a:p>
          <a:p>
            <a:pPr lvl="1"/>
            <a:r>
              <a:rPr lang="en-US" dirty="0"/>
              <a:t>configure Java Agent when starting JVM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18438-6301-F0E8-FCFE-E17D202A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FCA2-F22C-2C7F-52E2-32613C2E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8194" name="Picture 2" descr="Instrumenting Your Node.js Apps with OpenTelemetry - DEV Community">
            <a:extLst>
              <a:ext uri="{FF2B5EF4-FFF2-40B4-BE49-F238E27FC236}">
                <a16:creationId xmlns:a16="http://schemas.microsoft.com/office/drawing/2014/main" id="{FDB170D6-7B4F-9A60-C470-D37427B50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235" y="1531620"/>
            <a:ext cx="3746980" cy="2354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B234CF-7389-4953-2860-D0D29F2BC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160" y="2989480"/>
            <a:ext cx="3292846" cy="187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716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179BF-AF33-DE5C-B2DA-0FBC86B7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E158D-16DD-B837-9954-B862B4D639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 of log: operating system, network, web server, API gateway/proxy, application – frameworks, libraries, custom </a:t>
            </a:r>
          </a:p>
          <a:p>
            <a:r>
              <a:rPr lang="en-US" dirty="0" err="1"/>
              <a:t>OpenTelemetry</a:t>
            </a:r>
            <a:r>
              <a:rPr lang="en-US" dirty="0"/>
              <a:t> needs to support the existing legacy of logs and logging libraries</a:t>
            </a:r>
          </a:p>
          <a:p>
            <a:pPr lvl="1"/>
            <a:r>
              <a:rPr lang="en-US" dirty="0" err="1"/>
              <a:t>OpenTelemetry</a:t>
            </a:r>
            <a:r>
              <a:rPr lang="en-US" dirty="0"/>
              <a:t> collector provides a </a:t>
            </a:r>
            <a:r>
              <a:rPr lang="en-US" i="1" dirty="0" err="1"/>
              <a:t>syslogreceiver</a:t>
            </a:r>
            <a:r>
              <a:rPr lang="en-US" dirty="0"/>
              <a:t> to receive System logs.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5C051C-8614-50D3-1766-A38A6FA84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C6E1FB-A44F-348D-61F2-FC101989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2963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955D33-6277-354E-0381-88FDA11C0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- Observability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76AC3-F87A-1F3C-35A8-561AE5BB2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What/Why</a:t>
            </a:r>
          </a:p>
          <a:p>
            <a:pPr lvl="1"/>
            <a:r>
              <a:rPr lang="en-US" dirty="0"/>
              <a:t>detect anomalies and trends/patterns</a:t>
            </a:r>
          </a:p>
          <a:p>
            <a:pPr lvl="1"/>
            <a:r>
              <a:rPr lang="en-US" dirty="0"/>
              <a:t>find the when and where</a:t>
            </a:r>
          </a:p>
          <a:p>
            <a:pPr lvl="1"/>
            <a:r>
              <a:rPr lang="en-US" dirty="0"/>
              <a:t>analyze what has happened </a:t>
            </a:r>
          </a:p>
          <a:p>
            <a:pPr lvl="2"/>
            <a:r>
              <a:rPr lang="en-US" dirty="0"/>
              <a:t>when, where, how, with which result, how long did it take</a:t>
            </a:r>
          </a:p>
          <a:p>
            <a:pPr lvl="1"/>
            <a:r>
              <a:rPr lang="en-US" dirty="0"/>
              <a:t>analyze the current status</a:t>
            </a:r>
          </a:p>
          <a:p>
            <a:pPr lvl="1"/>
            <a:r>
              <a:rPr lang="en-US" dirty="0"/>
              <a:t>report</a:t>
            </a:r>
            <a:br>
              <a:rPr lang="en-US" dirty="0"/>
            </a:br>
            <a:endParaRPr lang="en-US" dirty="0"/>
          </a:p>
          <a:p>
            <a:r>
              <a:rPr lang="en-US" dirty="0"/>
              <a:t>Ensure proper operations (non-functional)</a:t>
            </a:r>
          </a:p>
          <a:p>
            <a:r>
              <a:rPr lang="en-US" dirty="0"/>
              <a:t>Assist in problem analysis and resolution</a:t>
            </a:r>
          </a:p>
          <a:p>
            <a:r>
              <a:rPr lang="en-US" dirty="0"/>
              <a:t>Inform stakeholders</a:t>
            </a:r>
          </a:p>
          <a:p>
            <a:endParaRPr lang="en-US" dirty="0"/>
          </a:p>
          <a:p>
            <a:r>
              <a:rPr lang="en-US" dirty="0"/>
              <a:t>Ops during Production</a:t>
            </a:r>
          </a:p>
          <a:p>
            <a:pPr lvl="1"/>
            <a:r>
              <a:rPr lang="en-US" dirty="0"/>
              <a:t>and also during development and test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006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B8BCA-9571-B916-12A2-7F59520C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Log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A1B4A-2E43-C7E6-0A97-5ACF1276C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 trace and span identifier</a:t>
            </a:r>
          </a:p>
          <a:p>
            <a:pPr lvl="1"/>
            <a:r>
              <a:rPr lang="en-US" dirty="0"/>
              <a:t>enabling correlation between traces and logs</a:t>
            </a:r>
          </a:p>
          <a:p>
            <a:r>
              <a:rPr lang="en-US" dirty="0"/>
              <a:t>Also add trace-flags: severity text and number,</a:t>
            </a:r>
            <a:br>
              <a:rPr lang="en-US" dirty="0"/>
            </a:br>
            <a:r>
              <a:rPr lang="en-US" dirty="0"/>
              <a:t>(re)source, scope, attributes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Auto-instrumentation – </a:t>
            </a:r>
            <a:br>
              <a:rPr lang="en-US" dirty="0"/>
            </a:br>
            <a:r>
              <a:rPr lang="en-US" dirty="0"/>
              <a:t>extend behavior of existing logging libraries</a:t>
            </a:r>
          </a:p>
          <a:p>
            <a:pPr lvl="1"/>
            <a:r>
              <a:rPr lang="en-US" dirty="0"/>
              <a:t>without code changes</a:t>
            </a:r>
          </a:p>
          <a:p>
            <a:pPr lvl="1"/>
            <a:r>
              <a:rPr lang="en-US" dirty="0"/>
              <a:t>add incoming request context 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6CD48-0776-938E-95D9-FD23C34B9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A5EB73-A730-FACF-6CDD-0778AF4CA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1149C7-D38E-0B53-6A7D-E0DA1EB9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072" y="1332614"/>
            <a:ext cx="4052880" cy="3550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4811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38717-A098-F483-FBD1-CF60F272E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92701-8DBD-9A3E-4FBE-4110C96D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Directly log from application to </a:t>
            </a:r>
            <a:r>
              <a:rPr lang="en-US" dirty="0" err="1"/>
              <a:t>OpenTelemetry</a:t>
            </a:r>
            <a:r>
              <a:rPr lang="en-US" dirty="0"/>
              <a:t> Collector</a:t>
            </a:r>
          </a:p>
          <a:p>
            <a:pPr lvl="1"/>
            <a:r>
              <a:rPr lang="en-US" dirty="0"/>
              <a:t>using </a:t>
            </a:r>
            <a:r>
              <a:rPr lang="en-US" dirty="0" err="1"/>
              <a:t>OpenTelemetry</a:t>
            </a:r>
            <a:r>
              <a:rPr lang="en-US" dirty="0"/>
              <a:t> extensions and addons in commonly used logging libraries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1BC2A7-7000-5A52-1A63-74B2F895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34CAAB-BD33-F09B-96ED-6B699672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2050" name="Picture 2" descr="Application to Collector">
            <a:extLst>
              <a:ext uri="{FF2B5EF4-FFF2-40B4-BE49-F238E27FC236}">
                <a16:creationId xmlns:a16="http://schemas.microsoft.com/office/drawing/2014/main" id="{5FF36553-DB0E-723A-BC0F-C57423447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963" y="1826059"/>
            <a:ext cx="6912866" cy="279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782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B5A3-E008-45C2-8010-F674C63D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18775-16E4-33BE-2F6D-E1CA3187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Indirect log-shipping fetching into </a:t>
            </a:r>
            <a:r>
              <a:rPr lang="en-US" dirty="0" err="1"/>
              <a:t>OpenTelemetry</a:t>
            </a:r>
            <a:r>
              <a:rPr lang="en-US" dirty="0"/>
              <a:t> Collector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BF15C-2AF3-6414-CB60-7D4633BE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8A826-8F9C-0A9E-E19A-4E87D173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3074" name="Picture 2" descr="Application to File Logs">
            <a:extLst>
              <a:ext uri="{FF2B5EF4-FFF2-40B4-BE49-F238E27FC236}">
                <a16:creationId xmlns:a16="http://schemas.microsoft.com/office/drawing/2014/main" id="{55CB3DC4-8362-4A5F-B606-8256E569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95" y="1397813"/>
            <a:ext cx="58197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83763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2B5A3-E008-45C2-8010-F674C63D6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18775-16E4-33BE-2F6D-E1CA3187CC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Indirect log-shipping to </a:t>
            </a:r>
            <a:r>
              <a:rPr lang="en-US" dirty="0" err="1"/>
              <a:t>OpenTelemetry</a:t>
            </a:r>
            <a:r>
              <a:rPr lang="en-US" dirty="0"/>
              <a:t> Collector using </a:t>
            </a:r>
            <a:r>
              <a:rPr lang="en-US" dirty="0" err="1"/>
              <a:t>FluentBit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4BF15C-2AF3-6414-CB60-7D4633BEC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68A826-8F9C-0A9E-E19A-4E87D173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3074" name="Picture 2" descr="Application to File Logs">
            <a:extLst>
              <a:ext uri="{FF2B5EF4-FFF2-40B4-BE49-F238E27FC236}">
                <a16:creationId xmlns:a16="http://schemas.microsoft.com/office/drawing/2014/main" id="{55CB3DC4-8362-4A5F-B606-8256E569E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95" y="1397813"/>
            <a:ext cx="5819775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87B81F-5F4C-D8DA-C642-DE1221F6C86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93734" y="2245129"/>
            <a:ext cx="1619048" cy="14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624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0E31C09-F1DB-BBF4-9726-7D69497D7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728" y="2455500"/>
            <a:ext cx="2566667" cy="240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57A613-41CF-B4D8-CB8B-4E02AAE61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r>
              <a:rPr lang="en-US" dirty="0"/>
              <a:t> Demo </a:t>
            </a:r>
            <a:r>
              <a:rPr lang="en-US"/>
              <a:t>- Showcase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19BA-B7DE-B94B-FA41-A57D46FE4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  <a:p>
            <a:r>
              <a:rPr lang="en-US" dirty="0"/>
              <a:t>Services</a:t>
            </a:r>
          </a:p>
          <a:p>
            <a:r>
              <a:rPr lang="en-US" dirty="0"/>
              <a:t>Databases</a:t>
            </a:r>
          </a:p>
          <a:p>
            <a:endParaRPr lang="en-US" dirty="0"/>
          </a:p>
          <a:p>
            <a:r>
              <a:rPr lang="en-US" dirty="0"/>
              <a:t>Polyglot</a:t>
            </a:r>
          </a:p>
          <a:p>
            <a:r>
              <a:rPr lang="en-US" dirty="0"/>
              <a:t>Instrumented</a:t>
            </a:r>
          </a:p>
          <a:p>
            <a:r>
              <a:rPr lang="en-US" dirty="0"/>
              <a:t>Jaeger. Prometheus </a:t>
            </a:r>
            <a:br>
              <a:rPr lang="en-US" dirty="0"/>
            </a:br>
            <a:r>
              <a:rPr lang="en-US" dirty="0"/>
              <a:t>and Grafana included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9568AF-9CDC-3021-F9C1-884DF435A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BC5A18-F9BB-EA05-9F28-72729F01F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7CE329F-7D67-F76A-E198-BF3DD1049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767" y="733379"/>
            <a:ext cx="4140864" cy="2577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21E2D0-7CB5-2757-DDD7-7845B9CC3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5627" y="120254"/>
            <a:ext cx="2484074" cy="1784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9581B0-6CD8-C19C-4582-693AE2DE40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734" y="3337055"/>
            <a:ext cx="3420264" cy="1527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42870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7DC-DEF2-47FE-9F21-F2717D3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C73A-450E-478A-AB43-88F34EA4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924000" cy="3401999"/>
          </a:xfrm>
        </p:spPr>
        <p:txBody>
          <a:bodyPr/>
          <a:lstStyle/>
          <a:p>
            <a:r>
              <a:rPr lang="en-US" sz="1400" dirty="0" err="1"/>
              <a:t>OpenTelemetry</a:t>
            </a:r>
            <a:r>
              <a:rPr lang="en-US" sz="1400" dirty="0"/>
              <a:t> is a standard for producing and collecting Telemetry</a:t>
            </a:r>
          </a:p>
          <a:p>
            <a:pPr lvl="1"/>
            <a:r>
              <a:rPr lang="en-US" sz="1400" dirty="0"/>
              <a:t>Traces, Logs, Metrics</a:t>
            </a:r>
          </a:p>
          <a:p>
            <a:r>
              <a:rPr lang="en-US" sz="1400" dirty="0"/>
              <a:t>Supported by all players in the industry</a:t>
            </a:r>
          </a:p>
          <a:p>
            <a:r>
              <a:rPr lang="en-US" sz="1400" dirty="0" err="1"/>
              <a:t>OpenTelemetry</a:t>
            </a:r>
            <a:r>
              <a:rPr lang="en-US" sz="1400" dirty="0"/>
              <a:t> offers OTLP Collector and libraries/SDKs to easily instrument applications</a:t>
            </a:r>
          </a:p>
          <a:p>
            <a:pPr lvl="1"/>
            <a:r>
              <a:rPr lang="en-US" sz="1400" dirty="0"/>
              <a:t>by including explicit coding instructions</a:t>
            </a:r>
          </a:p>
          <a:p>
            <a:pPr lvl="1"/>
            <a:r>
              <a:rPr lang="en-US" sz="1400" dirty="0"/>
              <a:t>through auto-instrumentation (formerly paid options with commercial tools)</a:t>
            </a:r>
          </a:p>
          <a:p>
            <a:r>
              <a:rPr lang="en-US" sz="1400" dirty="0"/>
              <a:t>Traces help provide multi-hop | - tier insight</a:t>
            </a:r>
          </a:p>
          <a:p>
            <a:r>
              <a:rPr lang="en-US" sz="1400" dirty="0"/>
              <a:t>Dozens of monitoring | log analysis | metrics oriented tools can handle </a:t>
            </a:r>
            <a:r>
              <a:rPr lang="en-US" sz="1400" dirty="0" err="1"/>
              <a:t>OpenTelemetry</a:t>
            </a:r>
            <a:endParaRPr lang="en-US" sz="1400" dirty="0"/>
          </a:p>
          <a:p>
            <a:r>
              <a:rPr lang="en-US" sz="1400" dirty="0"/>
              <a:t>No reason not to start instrumenting your stuff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8CB-7D8D-42D0-AB17-B8374C7B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16D7-39EE-48BA-A742-27884AE1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F9E988-17B5-4250-AF0C-4F8A0767A32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7" name="Picture 2" descr="CNCF Branding | OpenTelemetry">
            <a:extLst>
              <a:ext uri="{FF2B5EF4-FFF2-40B4-BE49-F238E27FC236}">
                <a16:creationId xmlns:a16="http://schemas.microsoft.com/office/drawing/2014/main" id="{A828F090-CC78-5FB2-2CA3-8309EAA91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702" y="1271902"/>
            <a:ext cx="4420595" cy="2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627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F931A-8F17-6A63-1DC1-74FFC6C77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Hands On Labs and Environments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29CC4CF-D984-C9BD-3DA3-47A2C45B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Three Hands On:</a:t>
            </a:r>
          </a:p>
          <a:p>
            <a:pPr lvl="1"/>
            <a:r>
              <a:rPr lang="en-US" dirty="0"/>
              <a:t>Backstage – instance in </a:t>
            </a:r>
            <a:r>
              <a:rPr lang="en-US" dirty="0" err="1"/>
              <a:t>Gitpod</a:t>
            </a:r>
            <a:r>
              <a:rPr lang="en-US" dirty="0"/>
              <a:t> workspace</a:t>
            </a:r>
          </a:p>
          <a:p>
            <a:pPr lvl="1"/>
            <a:r>
              <a:rPr lang="en-US" dirty="0" err="1"/>
              <a:t>Gitpod</a:t>
            </a:r>
            <a:r>
              <a:rPr lang="en-US" dirty="0"/>
              <a:t> – workspace to try out special configuration &amp; features</a:t>
            </a:r>
          </a:p>
          <a:p>
            <a:pPr lvl="1"/>
            <a:r>
              <a:rPr lang="en-US" dirty="0" err="1"/>
              <a:t>OpenTelemetry</a:t>
            </a:r>
            <a:r>
              <a:rPr lang="en-US" dirty="0"/>
              <a:t> – </a:t>
            </a:r>
            <a:r>
              <a:rPr lang="en-US" dirty="0" err="1"/>
              <a:t>Gitpod</a:t>
            </a:r>
            <a:r>
              <a:rPr lang="en-US" dirty="0"/>
              <a:t> workspace </a:t>
            </a:r>
          </a:p>
          <a:p>
            <a:pPr lvl="2"/>
            <a:r>
              <a:rPr lang="en-US" dirty="0"/>
              <a:t>for running simple instrumented Node application</a:t>
            </a:r>
          </a:p>
          <a:p>
            <a:pPr lvl="2"/>
            <a:r>
              <a:rPr lang="en-US" dirty="0"/>
              <a:t>for installing and running end-to-end, polyglot </a:t>
            </a:r>
            <a:r>
              <a:rPr lang="en-US" dirty="0" err="1"/>
              <a:t>OpenTelemetry</a:t>
            </a:r>
            <a:r>
              <a:rPr lang="en-US" dirty="0"/>
              <a:t>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0779F5-64DF-2922-ADBB-0363C3FDD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A00BB7-84C7-2A44-B89E-B152DFA2E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26</a:t>
            </a:fld>
            <a:endParaRPr lang="nl-NL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82F93FF-7D9D-5ABC-DBA3-01D09D362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604" y="810001"/>
            <a:ext cx="3472792" cy="3510000"/>
          </a:xfrm>
          <a:prstGeom prst="rect">
            <a:avLst/>
          </a:prstGeom>
          <a:noFill/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E9094DF-37F8-BB88-5C2D-C919417F9D0B}"/>
              </a:ext>
            </a:extLst>
          </p:cNvPr>
          <p:cNvSpPr/>
          <p:nvPr/>
        </p:nvSpPr>
        <p:spPr>
          <a:xfrm>
            <a:off x="5295900" y="31500"/>
            <a:ext cx="2139120" cy="612001"/>
          </a:xfrm>
          <a:prstGeom prst="wedgeRectCallout">
            <a:avLst>
              <a:gd name="adj1" fmla="val -14026"/>
              <a:gd name="adj2" fmla="val 10607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QR Code for gist that provides links to all Hands On Instructions</a:t>
            </a:r>
          </a:p>
        </p:txBody>
      </p:sp>
    </p:spTree>
    <p:extLst>
      <p:ext uri="{BB962C8B-B14F-4D97-AF65-F5344CB8AC3E}">
        <p14:creationId xmlns:p14="http://schemas.microsoft.com/office/powerpoint/2010/main" val="3842197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6C52AAF-EBEA-81D5-4E9F-76911F4E2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181251"/>
            <a:ext cx="4500000" cy="2767499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8CA57F-94F6-8244-F5E0-7109BACA9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Three types of telemetry </a:t>
            </a:r>
            <a:r>
              <a:rPr lang="en-US" i="1" dirty="0"/>
              <a:t>signals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09A09-9CCD-813A-E375-6CE58177C2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i="1"/>
              <a:t>Metrics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/>
              <a:t>status report at one moment in time or over a recent time window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i="1"/>
              <a:t>Traces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/>
              <a:t>correlated steps for a request | transaction | conversation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/>
              <a:t>reporting sequence of where, when, how long, context | result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i="1"/>
              <a:t>Logs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/>
              <a:t>timestamped reports on events in operating system, platform components or custom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1594F1-CFCD-6728-75A0-BFDCBCA4A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2BB52E-D58D-2FC8-6A56-E6D657FA31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7504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CAB0F-EF24-470C-3D17-4CE5F022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levels/dimensions of telemetry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34720-D81B-1BE8-8DBC-9C33451E9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/ Functional </a:t>
            </a:r>
            <a:r>
              <a:rPr lang="en-US" dirty="0">
                <a:sym typeface="Wingdings" panose="05000000000000000000" pitchFamily="2" charset="2"/>
              </a:rPr>
              <a:t> Non Functional, Technical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High level  fine grained</a:t>
            </a:r>
            <a:br>
              <a:rPr lang="en-US" dirty="0">
                <a:sym typeface="Wingdings" panose="05000000000000000000" pitchFamily="2" charset="2"/>
              </a:rPr>
            </a:br>
            <a:endParaRPr lang="en-US" dirty="0"/>
          </a:p>
          <a:p>
            <a:r>
              <a:rPr lang="en-US" dirty="0">
                <a:sym typeface="Wingdings" panose="05000000000000000000" pitchFamily="2" charset="2"/>
              </a:rPr>
              <a:t>Custom  generic 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frameworks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platform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operating system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container engine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0DF185-FD6F-A161-5DBB-C1E35569C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A44A2A-2897-BC23-A3A9-834B83A7E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407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A3F1A-E3E5-C86B-4892-14F4EA902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795C1-0955-1BCE-7251-A9380B32E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F4EEF1-1F96-F579-F546-6A62CA40B9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279C4-C21A-BE5E-BFB0-B119C2280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1026" name="Picture 2" descr="Unified Collection Diagram">
            <a:extLst>
              <a:ext uri="{FF2B5EF4-FFF2-40B4-BE49-F238E27FC236}">
                <a16:creationId xmlns:a16="http://schemas.microsoft.com/office/drawing/2014/main" id="{60850716-BD5B-7C0E-5EDC-64CF512FCE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759" y="288000"/>
            <a:ext cx="4113023" cy="4657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NCF Branding | OpenTelemetry">
            <a:extLst>
              <a:ext uri="{FF2B5EF4-FFF2-40B4-BE49-F238E27FC236}">
                <a16:creationId xmlns:a16="http://schemas.microsoft.com/office/drawing/2014/main" id="{3D75DEF3-797F-F7DE-C5EB-8FA005CF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770" y="2755779"/>
            <a:ext cx="1103717" cy="645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75437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703E-4B29-18AA-0A79-BE25D7F9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A142-62F8-2A59-51FE-9C076123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 collection of metrics</a:t>
            </a:r>
          </a:p>
          <a:p>
            <a:pPr lvl="1"/>
            <a:r>
              <a:rPr lang="en-US" dirty="0"/>
              <a:t>provide to observability platform of choice</a:t>
            </a:r>
          </a:p>
          <a:p>
            <a:r>
              <a:rPr lang="en-US" dirty="0"/>
              <a:t>CNCF Incubating project – widely embraced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SDKs &amp; Client Libraries for instrumenting applications</a:t>
            </a:r>
          </a:p>
          <a:p>
            <a:pPr lvl="1"/>
            <a:r>
              <a:rPr lang="en-US" dirty="0"/>
              <a:t>produce trace, log, metrics</a:t>
            </a:r>
          </a:p>
          <a:p>
            <a:pPr lvl="1"/>
            <a:r>
              <a:rPr lang="en-US" dirty="0"/>
              <a:t>auto-instrumentation and </a:t>
            </a:r>
            <a:br>
              <a:rPr lang="en-US" dirty="0"/>
            </a:br>
            <a:r>
              <a:rPr lang="en-US" dirty="0"/>
              <a:t>app specific custom instrumentation</a:t>
            </a:r>
          </a:p>
          <a:p>
            <a:r>
              <a:rPr lang="en-US" dirty="0"/>
              <a:t>Telemetry collection via Local Agent </a:t>
            </a:r>
            <a:br>
              <a:rPr lang="en-US" dirty="0"/>
            </a:br>
            <a:r>
              <a:rPr lang="en-US" dirty="0"/>
              <a:t>and Central Collector service</a:t>
            </a:r>
          </a:p>
          <a:p>
            <a:pPr lvl="1"/>
            <a:r>
              <a:rPr lang="en-US" dirty="0"/>
              <a:t>also: routing / forwarding</a:t>
            </a:r>
          </a:p>
          <a:p>
            <a:r>
              <a:rPr lang="en-US" dirty="0"/>
              <a:t>Many tool can act as or import from </a:t>
            </a:r>
            <a:br>
              <a:rPr lang="en-US" dirty="0"/>
            </a:br>
            <a:r>
              <a:rPr lang="en-US" dirty="0"/>
              <a:t>an </a:t>
            </a:r>
            <a:r>
              <a:rPr lang="en-US" dirty="0" err="1"/>
              <a:t>OTel</a:t>
            </a:r>
            <a:r>
              <a:rPr lang="en-US" dirty="0"/>
              <a:t> collector (some can export to)</a:t>
            </a:r>
          </a:p>
          <a:p>
            <a:pPr lvl="1"/>
            <a:r>
              <a:rPr lang="en-US" sz="1200" dirty="0"/>
              <a:t>Jaeger, Prometheus, Dynatrace, </a:t>
            </a:r>
            <a:r>
              <a:rPr lang="en-US" sz="1200" dirty="0" err="1"/>
              <a:t>Signoz</a:t>
            </a:r>
            <a:r>
              <a:rPr lang="en-US" sz="1200" dirty="0"/>
              <a:t>, Logz.io, </a:t>
            </a:r>
            <a:r>
              <a:rPr lang="en-US" sz="1200" dirty="0" err="1"/>
              <a:t>fluentd</a:t>
            </a:r>
            <a:br>
              <a:rPr lang="en-US" sz="1200" dirty="0"/>
            </a:br>
            <a:r>
              <a:rPr lang="en-US" sz="1200" dirty="0" err="1"/>
              <a:t>LogicMonitor</a:t>
            </a:r>
            <a:r>
              <a:rPr lang="en-US" sz="1200" dirty="0"/>
              <a:t>, </a:t>
            </a:r>
            <a:r>
              <a:rPr lang="en-US" sz="1200" dirty="0" err="1"/>
              <a:t>ElasticAPM</a:t>
            </a:r>
            <a:r>
              <a:rPr lang="en-US" sz="1200" dirty="0"/>
              <a:t>, New Relic, Azure Monitoring, …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11F5F-44AA-E224-A7E1-EA65EB7A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E5F9C-F345-BE30-8EAE-997D65B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20482" name="Picture 2" descr="CNCF Branding | OpenTelemetry">
            <a:extLst>
              <a:ext uri="{FF2B5EF4-FFF2-40B4-BE49-F238E27FC236}">
                <a16:creationId xmlns:a16="http://schemas.microsoft.com/office/drawing/2014/main" id="{7DE1F28B-8775-92DE-BDD0-C5DDC639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44850"/>
            <a:ext cx="28003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What is OpenTelemetry and why does it matter | Dynatrace news">
            <a:extLst>
              <a:ext uri="{FF2B5EF4-FFF2-40B4-BE49-F238E27FC236}">
                <a16:creationId xmlns:a16="http://schemas.microsoft.com/office/drawing/2014/main" id="{F73C9EA0-40F6-EACD-6859-835A38857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b="26509"/>
          <a:stretch/>
        </p:blipFill>
        <p:spPr bwMode="auto">
          <a:xfrm>
            <a:off x="4384222" y="2347459"/>
            <a:ext cx="5156871" cy="22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6E0A5-8DAE-E4B0-3F97-7890737D6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55" y="4555821"/>
            <a:ext cx="628331" cy="371925"/>
          </a:xfrm>
          <a:prstGeom prst="rect">
            <a:avLst/>
          </a:prstGeom>
        </p:spPr>
      </p:pic>
      <p:pic>
        <p:nvPicPr>
          <p:cNvPr id="9" name="Snagit_SNGOUT2166">
            <a:extLst>
              <a:ext uri="{FF2B5EF4-FFF2-40B4-BE49-F238E27FC236}">
                <a16:creationId xmlns:a16="http://schemas.microsoft.com/office/drawing/2014/main" id="{7E613EA8-0597-4B1C-9B8C-1D637961A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472" y="4555821"/>
            <a:ext cx="783984" cy="113299"/>
          </a:xfrm>
          <a:prstGeom prst="rect">
            <a:avLst/>
          </a:prstGeom>
        </p:spPr>
      </p:pic>
      <p:pic>
        <p:nvPicPr>
          <p:cNvPr id="11" name="Snagit_SNGOUT2169">
            <a:extLst>
              <a:ext uri="{FF2B5EF4-FFF2-40B4-BE49-F238E27FC236}">
                <a16:creationId xmlns:a16="http://schemas.microsoft.com/office/drawing/2014/main" id="{4ACBA142-E7FB-C2F1-86D2-8139DE23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472" y="4701713"/>
            <a:ext cx="829547" cy="1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94D8-ED57-3A53-677D-993F72AD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A2AE-84E6-A60E-792F-8EDC65A0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CCDF3-9698-AB15-BC40-82C3326C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ED957-57A1-38C0-510E-9800CC59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88"/>
            <a:ext cx="9144000" cy="49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9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ud Native Computing Foundation | GitLab">
            <a:extLst>
              <a:ext uri="{FF2B5EF4-FFF2-40B4-BE49-F238E27FC236}">
                <a16:creationId xmlns:a16="http://schemas.microsoft.com/office/drawing/2014/main" id="{E75DA5B1-A58F-A565-B22B-F6D47133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36" y="56119"/>
            <a:ext cx="3887314" cy="61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894D8-ED57-3A53-677D-993F72AD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A2AE-84E6-A60E-792F-8EDC65A0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CCDF3-9698-AB15-BC40-82C3326C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ED957-57A1-38C0-510E-9800CC59B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48" t="53692" r="16132" b="178"/>
          <a:stretch/>
        </p:blipFill>
        <p:spPr>
          <a:xfrm>
            <a:off x="1567908" y="224230"/>
            <a:ext cx="4156145" cy="47411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7545D-6031-1904-EC09-F07C47589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907" y="224230"/>
            <a:ext cx="4509231" cy="4756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0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46B7-2FE1-5DDC-AAF9-278D1967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 – Automated &amp; Custom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1B90-ACA4-76C8-09B8-0CD50638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  <a:p>
            <a:pPr lvl="1"/>
            <a:r>
              <a:rPr lang="en-US" dirty="0"/>
              <a:t>JavaScript Browser SDK </a:t>
            </a:r>
          </a:p>
          <a:p>
            <a:pPr lvl="1"/>
            <a:r>
              <a:rPr lang="en-US" dirty="0"/>
              <a:t>main frontend frameworks</a:t>
            </a:r>
          </a:p>
          <a:p>
            <a:endParaRPr lang="en-US" dirty="0"/>
          </a:p>
          <a:p>
            <a:r>
              <a:rPr lang="en-US" dirty="0"/>
              <a:t>Backend</a:t>
            </a:r>
          </a:p>
          <a:p>
            <a:pPr lvl="1"/>
            <a:r>
              <a:rPr lang="en-US" dirty="0"/>
              <a:t>main programming languages and frameworks</a:t>
            </a:r>
          </a:p>
          <a:p>
            <a:endParaRPr lang="en-US" dirty="0"/>
          </a:p>
          <a:p>
            <a:r>
              <a:rPr lang="en-US" dirty="0"/>
              <a:t>External Calls</a:t>
            </a:r>
          </a:p>
          <a:p>
            <a:pPr lvl="1"/>
            <a:r>
              <a:rPr lang="en-US" dirty="0"/>
              <a:t>database (JDBC</a:t>
            </a:r>
            <a:r>
              <a:rPr lang="en-US"/>
              <a:t>), APIs (HTTP), </a:t>
            </a:r>
            <a:br>
              <a:rPr lang="en-US"/>
            </a:br>
            <a:r>
              <a:rPr lang="en-US"/>
              <a:t>queues</a:t>
            </a:r>
            <a:r>
              <a:rPr lang="en-US" dirty="0"/>
              <a:t>, file system </a:t>
            </a:r>
          </a:p>
          <a:p>
            <a:endParaRPr lang="en-US" dirty="0"/>
          </a:p>
          <a:p>
            <a:r>
              <a:rPr lang="en-US" dirty="0"/>
              <a:t>Platform</a:t>
            </a:r>
          </a:p>
          <a:p>
            <a:pPr lvl="1"/>
            <a:r>
              <a:rPr lang="en-US" dirty="0"/>
              <a:t>JVM, Java application servers</a:t>
            </a:r>
          </a:p>
          <a:p>
            <a:pPr lvl="1"/>
            <a:r>
              <a:rPr lang="en-US" dirty="0"/>
              <a:t>Kubernetes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ECB8E-9EDA-9C30-CA0A-D6D3FFB1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386EC-910D-47C2-281F-F040B1A2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28436-02E0-2BBE-7295-2EDC7DAD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228" y="935999"/>
            <a:ext cx="3478185" cy="2003143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DF2313E-D8A1-D84D-774D-E89C399C712D}"/>
              </a:ext>
            </a:extLst>
          </p:cNvPr>
          <p:cNvSpPr/>
          <p:nvPr/>
        </p:nvSpPr>
        <p:spPr>
          <a:xfrm>
            <a:off x="4229100" y="1080000"/>
            <a:ext cx="1821695" cy="669471"/>
          </a:xfrm>
          <a:prstGeom prst="wedgeRoundRectCallout">
            <a:avLst>
              <a:gd name="adj1" fmla="val 110898"/>
              <a:gd name="adj2" fmla="val 123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 (correlated)  trace-spans, metrics, logs</a:t>
            </a:r>
          </a:p>
        </p:txBody>
      </p:sp>
      <p:pic>
        <p:nvPicPr>
          <p:cNvPr id="10" name="Picture 2" descr="CNCF Branding | OpenTelemetry">
            <a:extLst>
              <a:ext uri="{FF2B5EF4-FFF2-40B4-BE49-F238E27FC236}">
                <a16:creationId xmlns:a16="http://schemas.microsoft.com/office/drawing/2014/main" id="{BC85E9A3-681C-B36A-314B-5B42608E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29" y="2065563"/>
            <a:ext cx="588354" cy="34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46D2E-A843-F672-4011-F9ABF51B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17" y="1170119"/>
            <a:ext cx="494312" cy="29259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5A28CD-96D3-D624-14AF-25084553891C}"/>
              </a:ext>
            </a:extLst>
          </p:cNvPr>
          <p:cNvSpPr/>
          <p:nvPr/>
        </p:nvSpPr>
        <p:spPr>
          <a:xfrm>
            <a:off x="5821136" y="2506436"/>
            <a:ext cx="293914" cy="2449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E1F1234-FBDB-61C1-EFBA-CE41CCE480AE}"/>
              </a:ext>
            </a:extLst>
          </p:cNvPr>
          <p:cNvSpPr/>
          <p:nvPr/>
        </p:nvSpPr>
        <p:spPr>
          <a:xfrm>
            <a:off x="5102679" y="2841173"/>
            <a:ext cx="1012371" cy="385970"/>
          </a:xfrm>
          <a:prstGeom prst="wedgeRoundRectCallout">
            <a:avLst>
              <a:gd name="adj1" fmla="val 25469"/>
              <a:gd name="adj2" fmla="val -9710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39892229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6" ma:contentTypeDescription="Een nieuw document maken." ma:contentTypeScope="" ma:versionID="37fe1b1e1e7c65f35aeb2c74f2f94ebe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59fc7b1ae816db7f75dfbd665611573c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7090F53-4F66-4A64-816B-E4917B42F2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c0096d71-547d-4042-b14d-b0c176c18ef9"/>
    <ds:schemaRef ds:uri="http://purl.org/dc/terms/"/>
    <ds:schemaRef ds:uri="http://purl.org/dc/elements/1.1/"/>
    <ds:schemaRef ds:uri="c4a3eb09-d3f0-4928-b094-498861f3a0e3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7464</TotalTime>
  <Words>1166</Words>
  <Application>Microsoft Office PowerPoint</Application>
  <PresentationFormat>On-screen Show (16:9)</PresentationFormat>
  <Paragraphs>212</Paragraphs>
  <Slides>26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9" baseType="lpstr">
      <vt:lpstr>Arial</vt:lpstr>
      <vt:lpstr>Calibri</vt:lpstr>
      <vt:lpstr>Office-thema</vt:lpstr>
      <vt:lpstr> OpenTelemetry   Traces Metrics Logs</vt:lpstr>
      <vt:lpstr>Telemetry - Observability</vt:lpstr>
      <vt:lpstr>Three types of telemetry signals</vt:lpstr>
      <vt:lpstr>Different levels/dimensions of telemetry</vt:lpstr>
      <vt:lpstr>PowerPoint Presentation</vt:lpstr>
      <vt:lpstr>OpenTelemetry</vt:lpstr>
      <vt:lpstr>PowerPoint Presentation</vt:lpstr>
      <vt:lpstr>PowerPoint Presentation</vt:lpstr>
      <vt:lpstr>Instrumentation – Automated &amp; Custom</vt:lpstr>
      <vt:lpstr>Metrics</vt:lpstr>
      <vt:lpstr>PowerPoint Presentation</vt:lpstr>
      <vt:lpstr>Types of Metrics</vt:lpstr>
      <vt:lpstr>v</vt:lpstr>
      <vt:lpstr>Trace – step by step documenting the end to end flow</vt:lpstr>
      <vt:lpstr>Tracing – Spans mark boundary crossing –  within a process and across services, servers, domains</vt:lpstr>
      <vt:lpstr>Tracing</vt:lpstr>
      <vt:lpstr>Tracing</vt:lpstr>
      <vt:lpstr>Tracing Auto-Instrumentation </vt:lpstr>
      <vt:lpstr>Log</vt:lpstr>
      <vt:lpstr>OpenTelemetry Log Format</vt:lpstr>
      <vt:lpstr>Log</vt:lpstr>
      <vt:lpstr>Log</vt:lpstr>
      <vt:lpstr>Log</vt:lpstr>
      <vt:lpstr>OpenTelemetry Demo - Showcase</vt:lpstr>
      <vt:lpstr>Summary</vt:lpstr>
      <vt:lpstr>Hands On Labs and Environments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OCI DevOps  APAC OCI Days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3</cp:revision>
  <dcterms:created xsi:type="dcterms:W3CDTF">2022-05-06T07:17:06Z</dcterms:created>
  <dcterms:modified xsi:type="dcterms:W3CDTF">2022-11-17T15:35:14Z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